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3" r:id="rId5"/>
    <p:sldId id="259" r:id="rId6"/>
    <p:sldId id="260" r:id="rId7"/>
    <p:sldId id="261" r:id="rId8"/>
  </p:sldIdLst>
  <p:sldSz cx="9144000" cy="6858000" type="screen4x3"/>
  <p:notesSz cx="9144000" cy="6858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09"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19"/>
            <a:ext cx="8229599" cy="1097279"/>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457200" y="1577340"/>
            <a:ext cx="8229599" cy="452628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5/21/2019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796648" y="3962400"/>
            <a:ext cx="1524635" cy="255904"/>
          </a:xfrm>
          <a:prstGeom prst="rect">
            <a:avLst/>
          </a:prstGeom>
        </p:spPr>
        <p:txBody>
          <a:bodyPr vert="horz" wrap="square" lIns="0" tIns="0" rIns="0" bIns="0" rtlCol="0">
            <a:noAutofit/>
          </a:bodyPr>
          <a:lstStyle/>
          <a:p>
            <a:pPr marL="12700">
              <a:lnSpc>
                <a:spcPct val="100000"/>
              </a:lnSpc>
            </a:pPr>
            <a:endParaRPr sz="1600" dirty="0">
              <a:latin typeface="Times New Roman"/>
              <a:cs typeface="Times New Roman"/>
            </a:endParaRPr>
          </a:p>
        </p:txBody>
      </p:sp>
      <p:sp>
        <p:nvSpPr>
          <p:cNvPr id="5" name="object 5"/>
          <p:cNvSpPr/>
          <p:nvPr/>
        </p:nvSpPr>
        <p:spPr>
          <a:xfrm>
            <a:off x="7429500" y="357136"/>
            <a:ext cx="1140091" cy="714362"/>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6" name="object 6"/>
          <p:cNvSpPr/>
          <p:nvPr/>
        </p:nvSpPr>
        <p:spPr>
          <a:xfrm>
            <a:off x="500037" y="285750"/>
            <a:ext cx="850900" cy="100012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8" name="object 8"/>
          <p:cNvSpPr txBox="1"/>
          <p:nvPr/>
        </p:nvSpPr>
        <p:spPr>
          <a:xfrm>
            <a:off x="566809" y="1071498"/>
            <a:ext cx="7916545" cy="2128902"/>
          </a:xfrm>
          <a:prstGeom prst="rect">
            <a:avLst/>
          </a:prstGeom>
        </p:spPr>
        <p:txBody>
          <a:bodyPr vert="horz" wrap="square" lIns="0" tIns="0" rIns="0" bIns="0" rtlCol="0">
            <a:noAutofit/>
          </a:bodyPr>
          <a:lstStyle/>
          <a:p>
            <a:pPr marL="1965325" marR="2069464" indent="0" algn="ctr">
              <a:lnSpc>
                <a:spcPct val="100000"/>
              </a:lnSpc>
            </a:pPr>
            <a:r>
              <a:rPr lang="es-ES" sz="1400" b="1" dirty="0">
                <a:latin typeface="Times New Roman"/>
                <a:cs typeface="Times New Roman"/>
              </a:rPr>
              <a:t> </a:t>
            </a:r>
            <a:endParaRPr sz="1400" dirty="0">
              <a:latin typeface="Times New Roman"/>
              <a:cs typeface="Times New Roman"/>
            </a:endParaRPr>
          </a:p>
          <a:p>
            <a:pPr marR="114935" algn="ctr">
              <a:lnSpc>
                <a:spcPts val="2145"/>
              </a:lnSpc>
            </a:pPr>
            <a:r>
              <a:rPr sz="1800" b="1" dirty="0">
                <a:latin typeface="Times New Roman"/>
                <a:cs typeface="Times New Roman"/>
              </a:rPr>
              <a:t>So</a:t>
            </a:r>
            <a:r>
              <a:rPr sz="1800" b="1" spc="-10" dirty="0">
                <a:latin typeface="Times New Roman"/>
                <a:cs typeface="Times New Roman"/>
              </a:rPr>
              <a:t>u</a:t>
            </a:r>
            <a:r>
              <a:rPr sz="1800" b="1" spc="0" dirty="0">
                <a:latin typeface="Times New Roman"/>
                <a:cs typeface="Times New Roman"/>
              </a:rPr>
              <a:t>th</a:t>
            </a:r>
            <a:r>
              <a:rPr sz="1800" b="1" spc="-35" dirty="0">
                <a:latin typeface="Times New Roman"/>
                <a:cs typeface="Times New Roman"/>
              </a:rPr>
              <a:t> </a:t>
            </a:r>
            <a:r>
              <a:rPr sz="1800" b="1" spc="-100" dirty="0">
                <a:latin typeface="Times New Roman"/>
                <a:cs typeface="Times New Roman"/>
              </a:rPr>
              <a:t>W</a:t>
            </a:r>
            <a:r>
              <a:rPr sz="1800" b="1" spc="0" dirty="0">
                <a:latin typeface="Times New Roman"/>
                <a:cs typeface="Times New Roman"/>
              </a:rPr>
              <a:t>est</a:t>
            </a:r>
            <a:r>
              <a:rPr sz="1800" b="1" spc="-105" dirty="0">
                <a:latin typeface="Times New Roman"/>
                <a:cs typeface="Times New Roman"/>
              </a:rPr>
              <a:t> </a:t>
            </a:r>
            <a:r>
              <a:rPr sz="1800" b="1" spc="0" dirty="0">
                <a:latin typeface="Times New Roman"/>
                <a:cs typeface="Times New Roman"/>
              </a:rPr>
              <a:t>Atlantic H</a:t>
            </a:r>
            <a:r>
              <a:rPr sz="1800" b="1" spc="10" dirty="0">
                <a:latin typeface="Times New Roman"/>
                <a:cs typeface="Times New Roman"/>
              </a:rPr>
              <a:t>y</a:t>
            </a:r>
            <a:r>
              <a:rPr sz="1800" b="1" spc="0" dirty="0">
                <a:latin typeface="Times New Roman"/>
                <a:cs typeface="Times New Roman"/>
              </a:rPr>
              <a:t>d</a:t>
            </a:r>
            <a:r>
              <a:rPr sz="1800" b="1" spc="-40" dirty="0">
                <a:latin typeface="Times New Roman"/>
                <a:cs typeface="Times New Roman"/>
              </a:rPr>
              <a:t>r</a:t>
            </a:r>
            <a:r>
              <a:rPr sz="1800" b="1" spc="0" dirty="0">
                <a:latin typeface="Times New Roman"/>
                <a:cs typeface="Times New Roman"/>
              </a:rPr>
              <a:t>ographic</a:t>
            </a:r>
            <a:r>
              <a:rPr sz="1800" b="1" spc="-15" dirty="0">
                <a:latin typeface="Times New Roman"/>
                <a:cs typeface="Times New Roman"/>
              </a:rPr>
              <a:t> </a:t>
            </a:r>
            <a:r>
              <a:rPr sz="1800" b="1" spc="0" dirty="0">
                <a:latin typeface="Times New Roman"/>
                <a:cs typeface="Times New Roman"/>
              </a:rPr>
              <a:t>Commis</a:t>
            </a:r>
            <a:r>
              <a:rPr sz="1800" b="1" spc="-10" dirty="0">
                <a:latin typeface="Times New Roman"/>
                <a:cs typeface="Times New Roman"/>
              </a:rPr>
              <a:t>s</a:t>
            </a:r>
            <a:r>
              <a:rPr sz="1800" b="1" spc="0" dirty="0">
                <a:latin typeface="Times New Roman"/>
                <a:cs typeface="Times New Roman"/>
              </a:rPr>
              <a:t>ion </a:t>
            </a:r>
            <a:r>
              <a:rPr sz="1800" b="1" spc="10" dirty="0">
                <a:latin typeface="Times New Roman"/>
                <a:cs typeface="Times New Roman"/>
              </a:rPr>
              <a:t>(</a:t>
            </a:r>
            <a:r>
              <a:rPr sz="1800" b="1" spc="0" dirty="0">
                <a:latin typeface="Times New Roman"/>
                <a:cs typeface="Times New Roman"/>
              </a:rPr>
              <a:t>S</a:t>
            </a:r>
            <a:r>
              <a:rPr sz="1800" b="1" spc="-210" dirty="0">
                <a:latin typeface="Times New Roman"/>
                <a:cs typeface="Times New Roman"/>
              </a:rPr>
              <a:t>W</a:t>
            </a:r>
            <a:r>
              <a:rPr sz="1800" b="1" spc="0" dirty="0">
                <a:latin typeface="Times New Roman"/>
                <a:cs typeface="Times New Roman"/>
              </a:rPr>
              <a:t>AtH</a:t>
            </a:r>
            <a:r>
              <a:rPr sz="1800" b="1" spc="-5" dirty="0">
                <a:latin typeface="Times New Roman"/>
                <a:cs typeface="Times New Roman"/>
              </a:rPr>
              <a:t>C</a:t>
            </a:r>
            <a:r>
              <a:rPr sz="1800" b="1" spc="0" dirty="0">
                <a:latin typeface="Times New Roman"/>
                <a:cs typeface="Times New Roman"/>
              </a:rPr>
              <a:t>)</a:t>
            </a:r>
            <a:r>
              <a:rPr sz="1800" b="1" spc="20" dirty="0">
                <a:latin typeface="Times New Roman"/>
                <a:cs typeface="Times New Roman"/>
              </a:rPr>
              <a:t> </a:t>
            </a:r>
            <a:r>
              <a:rPr sz="1800" b="1" spc="0" dirty="0">
                <a:latin typeface="Times New Roman"/>
                <a:cs typeface="Times New Roman"/>
              </a:rPr>
              <a:t>Report</a:t>
            </a:r>
            <a:endParaRPr sz="1800" dirty="0">
              <a:latin typeface="Times New Roman"/>
              <a:cs typeface="Times New Roman"/>
            </a:endParaRPr>
          </a:p>
          <a:p>
            <a:pPr>
              <a:lnSpc>
                <a:spcPts val="1200"/>
              </a:lnSpc>
              <a:spcBef>
                <a:spcPts val="32"/>
              </a:spcBef>
            </a:pPr>
            <a:endParaRPr sz="1200" dirty="0"/>
          </a:p>
          <a:p>
            <a:pPr marL="12700" marR="12700" algn="just">
              <a:lnSpc>
                <a:spcPct val="100000"/>
              </a:lnSpc>
            </a:pPr>
            <a:r>
              <a:rPr sz="1600" spc="-15" dirty="0">
                <a:latin typeface="Times New Roman"/>
                <a:cs typeface="Times New Roman"/>
              </a:rPr>
              <a:t>I</a:t>
            </a:r>
            <a:r>
              <a:rPr sz="1600" spc="-10" dirty="0">
                <a:latin typeface="Times New Roman"/>
                <a:cs typeface="Times New Roman"/>
              </a:rPr>
              <a:t>n </a:t>
            </a:r>
            <a:r>
              <a:rPr sz="1600" spc="-114" dirty="0">
                <a:latin typeface="Times New Roman"/>
                <a:cs typeface="Times New Roman"/>
              </a:rPr>
              <a:t> </a:t>
            </a:r>
            <a:r>
              <a:rPr sz="1600" spc="-10" dirty="0">
                <a:latin typeface="Times New Roman"/>
                <a:cs typeface="Times New Roman"/>
              </a:rPr>
              <a:t>2006, </a:t>
            </a:r>
            <a:r>
              <a:rPr sz="1600" spc="-120" dirty="0">
                <a:latin typeface="Times New Roman"/>
                <a:cs typeface="Times New Roman"/>
              </a:rPr>
              <a:t> </a:t>
            </a:r>
            <a:r>
              <a:rPr sz="1600" spc="-15" dirty="0">
                <a:latin typeface="Times New Roman"/>
                <a:cs typeface="Times New Roman"/>
              </a:rPr>
              <a:t>A</a:t>
            </a:r>
            <a:r>
              <a:rPr sz="1600" spc="-45" dirty="0">
                <a:latin typeface="Times New Roman"/>
                <a:cs typeface="Times New Roman"/>
              </a:rPr>
              <a:t>r</a:t>
            </a:r>
            <a:r>
              <a:rPr sz="1600" spc="-10" dirty="0">
                <a:latin typeface="Times New Roman"/>
                <a:cs typeface="Times New Roman"/>
              </a:rPr>
              <a:t>genti</a:t>
            </a:r>
            <a:r>
              <a:rPr sz="1600" spc="5" dirty="0">
                <a:latin typeface="Times New Roman"/>
                <a:cs typeface="Times New Roman"/>
              </a:rPr>
              <a:t>n</a:t>
            </a:r>
            <a:r>
              <a:rPr sz="1600" spc="-10" dirty="0">
                <a:latin typeface="Times New Roman"/>
                <a:cs typeface="Times New Roman"/>
              </a:rPr>
              <a:t>e, </a:t>
            </a:r>
            <a:r>
              <a:rPr sz="1600" spc="-114" dirty="0">
                <a:latin typeface="Times New Roman"/>
                <a:cs typeface="Times New Roman"/>
              </a:rPr>
              <a:t> </a:t>
            </a:r>
            <a:r>
              <a:rPr sz="1600" spc="-15" dirty="0">
                <a:latin typeface="Times New Roman"/>
                <a:cs typeface="Times New Roman"/>
              </a:rPr>
              <a:t>B</a:t>
            </a:r>
            <a:r>
              <a:rPr sz="1600" spc="-5" dirty="0">
                <a:latin typeface="Times New Roman"/>
                <a:cs typeface="Times New Roman"/>
              </a:rPr>
              <a:t>r</a:t>
            </a:r>
            <a:r>
              <a:rPr sz="1600" spc="-10" dirty="0">
                <a:latin typeface="Times New Roman"/>
                <a:cs typeface="Times New Roman"/>
              </a:rPr>
              <a:t>a</a:t>
            </a:r>
            <a:r>
              <a:rPr sz="1600" spc="-5" dirty="0">
                <a:latin typeface="Times New Roman"/>
                <a:cs typeface="Times New Roman"/>
              </a:rPr>
              <a:t>zil </a:t>
            </a:r>
            <a:r>
              <a:rPr sz="1600" spc="-105" dirty="0">
                <a:latin typeface="Times New Roman"/>
                <a:cs typeface="Times New Roman"/>
              </a:rPr>
              <a:t> </a:t>
            </a:r>
            <a:r>
              <a:rPr sz="1600" spc="-10" dirty="0">
                <a:latin typeface="Times New Roman"/>
                <a:cs typeface="Times New Roman"/>
              </a:rPr>
              <a:t>and </a:t>
            </a:r>
            <a:r>
              <a:rPr sz="1600" spc="-110" dirty="0">
                <a:latin typeface="Times New Roman"/>
                <a:cs typeface="Times New Roman"/>
              </a:rPr>
              <a:t> </a:t>
            </a:r>
            <a:r>
              <a:rPr sz="1600" spc="-15" dirty="0">
                <a:latin typeface="Times New Roman"/>
                <a:cs typeface="Times New Roman"/>
              </a:rPr>
              <a:t>U</a:t>
            </a:r>
            <a:r>
              <a:rPr sz="1600" spc="-20" dirty="0">
                <a:latin typeface="Times New Roman"/>
                <a:cs typeface="Times New Roman"/>
              </a:rPr>
              <a:t>r</a:t>
            </a:r>
            <a:r>
              <a:rPr sz="1600" spc="5" dirty="0">
                <a:latin typeface="Times New Roman"/>
                <a:cs typeface="Times New Roman"/>
              </a:rPr>
              <a:t>u</a:t>
            </a:r>
            <a:r>
              <a:rPr sz="1600" spc="-10" dirty="0">
                <a:latin typeface="Times New Roman"/>
                <a:cs typeface="Times New Roman"/>
              </a:rPr>
              <a:t>guay </a:t>
            </a:r>
            <a:r>
              <a:rPr sz="1600" spc="-120" dirty="0">
                <a:latin typeface="Times New Roman"/>
                <a:cs typeface="Times New Roman"/>
              </a:rPr>
              <a:t> </a:t>
            </a:r>
            <a:r>
              <a:rPr sz="1600" spc="-10" dirty="0">
                <a:latin typeface="Times New Roman"/>
                <a:cs typeface="Times New Roman"/>
              </a:rPr>
              <a:t>signed </a:t>
            </a:r>
            <a:r>
              <a:rPr sz="1600" spc="-110" dirty="0">
                <a:latin typeface="Times New Roman"/>
                <a:cs typeface="Times New Roman"/>
              </a:rPr>
              <a:t> </a:t>
            </a:r>
            <a:r>
              <a:rPr sz="1600" spc="-5" dirty="0">
                <a:latin typeface="Times New Roman"/>
                <a:cs typeface="Times New Roman"/>
              </a:rPr>
              <a:t>t</a:t>
            </a:r>
            <a:r>
              <a:rPr sz="1600" spc="0" dirty="0">
                <a:latin typeface="Times New Roman"/>
                <a:cs typeface="Times New Roman"/>
              </a:rPr>
              <a:t>h</a:t>
            </a:r>
            <a:r>
              <a:rPr sz="1600" spc="-10" dirty="0">
                <a:latin typeface="Times New Roman"/>
                <a:cs typeface="Times New Roman"/>
              </a:rPr>
              <a:t>e </a:t>
            </a:r>
            <a:r>
              <a:rPr sz="1600" spc="-120" dirty="0">
                <a:latin typeface="Times New Roman"/>
                <a:cs typeface="Times New Roman"/>
              </a:rPr>
              <a:t> </a:t>
            </a:r>
            <a:r>
              <a:rPr sz="1600" spc="-5" dirty="0">
                <a:latin typeface="Times New Roman"/>
                <a:cs typeface="Times New Roman"/>
              </a:rPr>
              <a:t>c</a:t>
            </a:r>
            <a:r>
              <a:rPr sz="1600" spc="-10" dirty="0">
                <a:latin typeface="Times New Roman"/>
                <a:cs typeface="Times New Roman"/>
              </a:rPr>
              <a:t>oope</a:t>
            </a:r>
            <a:r>
              <a:rPr sz="1600" spc="-20" dirty="0">
                <a:latin typeface="Times New Roman"/>
                <a:cs typeface="Times New Roman"/>
              </a:rPr>
              <a:t>r</a:t>
            </a:r>
            <a:r>
              <a:rPr sz="1600" spc="-10" dirty="0">
                <a:latin typeface="Times New Roman"/>
                <a:cs typeface="Times New Roman"/>
              </a:rPr>
              <a:t>a</a:t>
            </a:r>
            <a:r>
              <a:rPr sz="1600" spc="0" dirty="0">
                <a:latin typeface="Times New Roman"/>
                <a:cs typeface="Times New Roman"/>
              </a:rPr>
              <a:t>t</a:t>
            </a:r>
            <a:r>
              <a:rPr sz="1600" spc="-10" dirty="0">
                <a:latin typeface="Times New Roman"/>
                <a:cs typeface="Times New Roman"/>
              </a:rPr>
              <a:t>ion </a:t>
            </a:r>
            <a:r>
              <a:rPr sz="1600" spc="-95" dirty="0">
                <a:latin typeface="Times New Roman"/>
                <a:cs typeface="Times New Roman"/>
              </a:rPr>
              <a:t> </a:t>
            </a:r>
            <a:r>
              <a:rPr sz="1600" spc="-10" dirty="0">
                <a:latin typeface="Times New Roman"/>
                <a:cs typeface="Times New Roman"/>
              </a:rPr>
              <a:t>agr</a:t>
            </a:r>
            <a:r>
              <a:rPr sz="1600" spc="-5" dirty="0">
                <a:latin typeface="Times New Roman"/>
                <a:cs typeface="Times New Roman"/>
              </a:rPr>
              <a:t>e</a:t>
            </a:r>
            <a:r>
              <a:rPr sz="1600" spc="10" dirty="0">
                <a:latin typeface="Times New Roman"/>
                <a:cs typeface="Times New Roman"/>
              </a:rPr>
              <a:t>e</a:t>
            </a:r>
            <a:r>
              <a:rPr sz="1600" spc="-25" dirty="0">
                <a:latin typeface="Times New Roman"/>
                <a:cs typeface="Times New Roman"/>
              </a:rPr>
              <a:t>m</a:t>
            </a:r>
            <a:r>
              <a:rPr sz="1600" spc="-10" dirty="0">
                <a:latin typeface="Times New Roman"/>
                <a:cs typeface="Times New Roman"/>
              </a:rPr>
              <a:t>ent </a:t>
            </a:r>
            <a:r>
              <a:rPr sz="1600" spc="-110" dirty="0">
                <a:latin typeface="Times New Roman"/>
                <a:cs typeface="Times New Roman"/>
              </a:rPr>
              <a:t> </a:t>
            </a:r>
            <a:r>
              <a:rPr sz="1600" spc="-10" dirty="0">
                <a:latin typeface="Times New Roman"/>
                <a:cs typeface="Times New Roman"/>
              </a:rPr>
              <a:t>th</a:t>
            </a:r>
            <a:r>
              <a:rPr sz="1600" spc="0" dirty="0">
                <a:latin typeface="Times New Roman"/>
                <a:cs typeface="Times New Roman"/>
              </a:rPr>
              <a:t>a</a:t>
            </a:r>
            <a:r>
              <a:rPr sz="1600" spc="-5" dirty="0">
                <a:latin typeface="Times New Roman"/>
                <a:cs typeface="Times New Roman"/>
              </a:rPr>
              <a:t>t </a:t>
            </a:r>
            <a:r>
              <a:rPr sz="1600" spc="-105" dirty="0">
                <a:latin typeface="Times New Roman"/>
                <a:cs typeface="Times New Roman"/>
              </a:rPr>
              <a:t> </a:t>
            </a:r>
            <a:r>
              <a:rPr sz="1600" spc="-10" dirty="0">
                <a:latin typeface="Times New Roman"/>
                <a:cs typeface="Times New Roman"/>
              </a:rPr>
              <a:t>r</a:t>
            </a:r>
            <a:r>
              <a:rPr sz="1600" spc="-20" dirty="0">
                <a:latin typeface="Times New Roman"/>
                <a:cs typeface="Times New Roman"/>
              </a:rPr>
              <a:t>e</a:t>
            </a:r>
            <a:r>
              <a:rPr sz="1600" spc="-10" dirty="0">
                <a:latin typeface="Times New Roman"/>
                <a:cs typeface="Times New Roman"/>
              </a:rPr>
              <a:t>s</a:t>
            </a:r>
            <a:r>
              <a:rPr sz="1600" spc="5" dirty="0">
                <a:latin typeface="Times New Roman"/>
                <a:cs typeface="Times New Roman"/>
              </a:rPr>
              <a:t>u</a:t>
            </a:r>
            <a:r>
              <a:rPr sz="1600" spc="-5" dirty="0">
                <a:latin typeface="Times New Roman"/>
                <a:cs typeface="Times New Roman"/>
              </a:rPr>
              <a:t>lt </a:t>
            </a:r>
            <a:r>
              <a:rPr sz="1600" spc="-105" dirty="0">
                <a:latin typeface="Times New Roman"/>
                <a:cs typeface="Times New Roman"/>
              </a:rPr>
              <a:t> </a:t>
            </a:r>
            <a:r>
              <a:rPr sz="1600" spc="-10" dirty="0">
                <a:latin typeface="Times New Roman"/>
                <a:cs typeface="Times New Roman"/>
              </a:rPr>
              <a:t>in </a:t>
            </a:r>
            <a:r>
              <a:rPr sz="1600" spc="-100" dirty="0">
                <a:latin typeface="Times New Roman"/>
                <a:cs typeface="Times New Roman"/>
              </a:rPr>
              <a:t> </a:t>
            </a:r>
            <a:r>
              <a:rPr sz="1600" spc="-10" dirty="0">
                <a:latin typeface="Times New Roman"/>
                <a:cs typeface="Times New Roman"/>
              </a:rPr>
              <a:t>the South</a:t>
            </a:r>
            <a:r>
              <a:rPr sz="1600" spc="145" dirty="0">
                <a:latin typeface="Times New Roman"/>
                <a:cs typeface="Times New Roman"/>
              </a:rPr>
              <a:t> </a:t>
            </a:r>
            <a:r>
              <a:rPr sz="1600" spc="-155" dirty="0">
                <a:latin typeface="Times New Roman"/>
                <a:cs typeface="Times New Roman"/>
              </a:rPr>
              <a:t>W</a:t>
            </a:r>
            <a:r>
              <a:rPr sz="1600" spc="-10" dirty="0">
                <a:latin typeface="Times New Roman"/>
                <a:cs typeface="Times New Roman"/>
              </a:rPr>
              <a:t>e</a:t>
            </a:r>
            <a:r>
              <a:rPr sz="1600" spc="0" dirty="0">
                <a:latin typeface="Times New Roman"/>
                <a:cs typeface="Times New Roman"/>
              </a:rPr>
              <a:t>s</a:t>
            </a:r>
            <a:r>
              <a:rPr sz="1600" spc="-5" dirty="0">
                <a:latin typeface="Times New Roman"/>
                <a:cs typeface="Times New Roman"/>
              </a:rPr>
              <a:t>t</a:t>
            </a:r>
            <a:r>
              <a:rPr sz="1600" spc="130" dirty="0">
                <a:latin typeface="Times New Roman"/>
                <a:cs typeface="Times New Roman"/>
              </a:rPr>
              <a:t> </a:t>
            </a:r>
            <a:r>
              <a:rPr sz="1600" spc="-10" dirty="0">
                <a:latin typeface="Times New Roman"/>
                <a:cs typeface="Times New Roman"/>
              </a:rPr>
              <a:t>Atla</a:t>
            </a:r>
            <a:r>
              <a:rPr sz="1600" spc="5" dirty="0">
                <a:latin typeface="Times New Roman"/>
                <a:cs typeface="Times New Roman"/>
              </a:rPr>
              <a:t>nt</a:t>
            </a:r>
            <a:r>
              <a:rPr sz="1600" spc="-10" dirty="0">
                <a:latin typeface="Times New Roman"/>
                <a:cs typeface="Times New Roman"/>
              </a:rPr>
              <a:t>ic</a:t>
            </a:r>
            <a:r>
              <a:rPr sz="1600" spc="145" dirty="0">
                <a:latin typeface="Times New Roman"/>
                <a:cs typeface="Times New Roman"/>
              </a:rPr>
              <a:t> </a:t>
            </a:r>
            <a:r>
              <a:rPr sz="1600" spc="-15" dirty="0">
                <a:latin typeface="Times New Roman"/>
                <a:cs typeface="Times New Roman"/>
              </a:rPr>
              <a:t>H</a:t>
            </a:r>
            <a:r>
              <a:rPr sz="1600" spc="-20" dirty="0">
                <a:latin typeface="Times New Roman"/>
                <a:cs typeface="Times New Roman"/>
              </a:rPr>
              <a:t>y</a:t>
            </a:r>
            <a:r>
              <a:rPr sz="1600" spc="5" dirty="0">
                <a:latin typeface="Times New Roman"/>
                <a:cs typeface="Times New Roman"/>
              </a:rPr>
              <a:t>d</a:t>
            </a:r>
            <a:r>
              <a:rPr sz="1600" spc="-10" dirty="0">
                <a:latin typeface="Times New Roman"/>
                <a:cs typeface="Times New Roman"/>
              </a:rPr>
              <a:t>ro</a:t>
            </a:r>
            <a:r>
              <a:rPr sz="1600" spc="-5" dirty="0">
                <a:latin typeface="Times New Roman"/>
                <a:cs typeface="Times New Roman"/>
              </a:rPr>
              <a:t>g</a:t>
            </a:r>
            <a:r>
              <a:rPr sz="1600" spc="-10" dirty="0">
                <a:latin typeface="Times New Roman"/>
                <a:cs typeface="Times New Roman"/>
              </a:rPr>
              <a:t>rap</a:t>
            </a:r>
            <a:r>
              <a:rPr sz="1600" spc="-5" dirty="0">
                <a:latin typeface="Times New Roman"/>
                <a:cs typeface="Times New Roman"/>
              </a:rPr>
              <a:t>h</a:t>
            </a:r>
            <a:r>
              <a:rPr sz="1600" spc="-10" dirty="0">
                <a:latin typeface="Times New Roman"/>
                <a:cs typeface="Times New Roman"/>
              </a:rPr>
              <a:t>ic</a:t>
            </a:r>
            <a:r>
              <a:rPr sz="1600" spc="145" dirty="0">
                <a:latin typeface="Times New Roman"/>
                <a:cs typeface="Times New Roman"/>
              </a:rPr>
              <a:t> </a:t>
            </a:r>
            <a:r>
              <a:rPr sz="1600" spc="-5" dirty="0">
                <a:latin typeface="Times New Roman"/>
                <a:cs typeface="Times New Roman"/>
              </a:rPr>
              <a:t>C</a:t>
            </a:r>
            <a:r>
              <a:rPr sz="1600" spc="5" dirty="0">
                <a:latin typeface="Times New Roman"/>
                <a:cs typeface="Times New Roman"/>
              </a:rPr>
              <a:t>o</a:t>
            </a:r>
            <a:r>
              <a:rPr sz="1600" spc="-25" dirty="0">
                <a:latin typeface="Times New Roman"/>
                <a:cs typeface="Times New Roman"/>
              </a:rPr>
              <a:t>m</a:t>
            </a:r>
            <a:r>
              <a:rPr sz="1600" spc="-35" dirty="0">
                <a:latin typeface="Times New Roman"/>
                <a:cs typeface="Times New Roman"/>
              </a:rPr>
              <a:t>m</a:t>
            </a:r>
            <a:r>
              <a:rPr sz="1600" spc="5" dirty="0">
                <a:latin typeface="Times New Roman"/>
                <a:cs typeface="Times New Roman"/>
              </a:rPr>
              <a:t>i</a:t>
            </a:r>
            <a:r>
              <a:rPr sz="1600" spc="0" dirty="0">
                <a:latin typeface="Times New Roman"/>
                <a:cs typeface="Times New Roman"/>
              </a:rPr>
              <a:t>s</a:t>
            </a:r>
            <a:r>
              <a:rPr sz="1600" spc="-10" dirty="0">
                <a:latin typeface="Times New Roman"/>
                <a:cs typeface="Times New Roman"/>
              </a:rPr>
              <a:t>si</a:t>
            </a:r>
            <a:r>
              <a:rPr sz="1600" spc="-5" dirty="0">
                <a:latin typeface="Times New Roman"/>
                <a:cs typeface="Times New Roman"/>
              </a:rPr>
              <a:t>o</a:t>
            </a:r>
            <a:r>
              <a:rPr sz="1600" spc="-10" dirty="0">
                <a:latin typeface="Times New Roman"/>
                <a:cs typeface="Times New Roman"/>
              </a:rPr>
              <a:t>n</a:t>
            </a:r>
            <a:r>
              <a:rPr sz="1600" spc="150" dirty="0">
                <a:latin typeface="Times New Roman"/>
                <a:cs typeface="Times New Roman"/>
              </a:rPr>
              <a:t> </a:t>
            </a:r>
            <a:r>
              <a:rPr sz="1600" spc="-15" dirty="0">
                <a:latin typeface="Times New Roman"/>
                <a:cs typeface="Times New Roman"/>
              </a:rPr>
              <a:t>(</a:t>
            </a:r>
            <a:r>
              <a:rPr sz="1600" spc="0" dirty="0">
                <a:latin typeface="Times New Roman"/>
                <a:cs typeface="Times New Roman"/>
              </a:rPr>
              <a:t>S</a:t>
            </a:r>
            <a:r>
              <a:rPr sz="1600" spc="-204" dirty="0">
                <a:latin typeface="Times New Roman"/>
                <a:cs typeface="Times New Roman"/>
              </a:rPr>
              <a:t>W</a:t>
            </a:r>
            <a:r>
              <a:rPr sz="1600" spc="-10" dirty="0">
                <a:latin typeface="Times New Roman"/>
                <a:cs typeface="Times New Roman"/>
              </a:rPr>
              <a:t>A</a:t>
            </a:r>
            <a:r>
              <a:rPr sz="1600" spc="5" dirty="0">
                <a:latin typeface="Times New Roman"/>
                <a:cs typeface="Times New Roman"/>
              </a:rPr>
              <a:t>t</a:t>
            </a:r>
            <a:r>
              <a:rPr sz="1600" spc="-15" dirty="0">
                <a:latin typeface="Times New Roman"/>
                <a:cs typeface="Times New Roman"/>
              </a:rPr>
              <a:t>H</a:t>
            </a:r>
            <a:r>
              <a:rPr sz="1600" spc="-5" dirty="0">
                <a:latin typeface="Times New Roman"/>
                <a:cs typeface="Times New Roman"/>
              </a:rPr>
              <a:t>C</a:t>
            </a:r>
            <a:r>
              <a:rPr sz="1600" spc="-15" dirty="0">
                <a:latin typeface="Times New Roman"/>
                <a:cs typeface="Times New Roman"/>
              </a:rPr>
              <a:t>)</a:t>
            </a:r>
            <a:r>
              <a:rPr sz="1600" spc="-5" dirty="0">
                <a:latin typeface="Times New Roman"/>
                <a:cs typeface="Times New Roman"/>
              </a:rPr>
              <a:t>.</a:t>
            </a:r>
            <a:r>
              <a:rPr sz="1600" spc="135" dirty="0">
                <a:latin typeface="Times New Roman"/>
                <a:cs typeface="Times New Roman"/>
              </a:rPr>
              <a:t> </a:t>
            </a:r>
            <a:r>
              <a:rPr sz="1600" spc="-15" dirty="0">
                <a:latin typeface="Times New Roman"/>
                <a:cs typeface="Times New Roman"/>
              </a:rPr>
              <a:t>M</a:t>
            </a:r>
            <a:r>
              <a:rPr sz="1600" spc="-5" dirty="0">
                <a:latin typeface="Times New Roman"/>
                <a:cs typeface="Times New Roman"/>
              </a:rPr>
              <a:t>a</a:t>
            </a:r>
            <a:r>
              <a:rPr sz="1600" spc="-10" dirty="0">
                <a:latin typeface="Times New Roman"/>
                <a:cs typeface="Times New Roman"/>
              </a:rPr>
              <a:t>in</a:t>
            </a:r>
            <a:r>
              <a:rPr sz="1600" spc="145" dirty="0">
                <a:latin typeface="Times New Roman"/>
                <a:cs typeface="Times New Roman"/>
              </a:rPr>
              <a:t> </a:t>
            </a:r>
            <a:r>
              <a:rPr sz="1600" spc="-10" dirty="0">
                <a:latin typeface="Times New Roman"/>
                <a:cs typeface="Times New Roman"/>
              </a:rPr>
              <a:t>ach</a:t>
            </a:r>
            <a:r>
              <a:rPr sz="1600" spc="10" dirty="0">
                <a:latin typeface="Times New Roman"/>
                <a:cs typeface="Times New Roman"/>
              </a:rPr>
              <a:t>i</a:t>
            </a:r>
            <a:r>
              <a:rPr sz="1600" spc="-10" dirty="0">
                <a:latin typeface="Times New Roman"/>
                <a:cs typeface="Times New Roman"/>
              </a:rPr>
              <a:t>ev</a:t>
            </a:r>
            <a:r>
              <a:rPr sz="1600" spc="10" dirty="0">
                <a:latin typeface="Times New Roman"/>
                <a:cs typeface="Times New Roman"/>
              </a:rPr>
              <a:t>e</a:t>
            </a:r>
            <a:r>
              <a:rPr sz="1600" spc="-35" dirty="0">
                <a:latin typeface="Times New Roman"/>
                <a:cs typeface="Times New Roman"/>
              </a:rPr>
              <a:t>m</a:t>
            </a:r>
            <a:r>
              <a:rPr sz="1600" spc="-10" dirty="0">
                <a:latin typeface="Times New Roman"/>
                <a:cs typeface="Times New Roman"/>
              </a:rPr>
              <a:t>ents</a:t>
            </a:r>
            <a:r>
              <a:rPr sz="1600" spc="150" dirty="0">
                <a:latin typeface="Times New Roman"/>
                <a:cs typeface="Times New Roman"/>
              </a:rPr>
              <a:t> </a:t>
            </a:r>
            <a:r>
              <a:rPr sz="1600" spc="-10" dirty="0">
                <a:latin typeface="Times New Roman"/>
                <a:cs typeface="Times New Roman"/>
              </a:rPr>
              <a:t>have</a:t>
            </a:r>
            <a:r>
              <a:rPr sz="1600" spc="140" dirty="0">
                <a:latin typeface="Times New Roman"/>
                <a:cs typeface="Times New Roman"/>
              </a:rPr>
              <a:t> </a:t>
            </a:r>
            <a:r>
              <a:rPr sz="1600" spc="-10" dirty="0">
                <a:latin typeface="Times New Roman"/>
                <a:cs typeface="Times New Roman"/>
              </a:rPr>
              <a:t>been</a:t>
            </a:r>
            <a:r>
              <a:rPr sz="1600" spc="155" dirty="0">
                <a:latin typeface="Times New Roman"/>
                <a:cs typeface="Times New Roman"/>
              </a:rPr>
              <a:t> </a:t>
            </a:r>
            <a:r>
              <a:rPr sz="1600" spc="-10" dirty="0">
                <a:latin typeface="Times New Roman"/>
                <a:cs typeface="Times New Roman"/>
              </a:rPr>
              <a:t>the develo</a:t>
            </a:r>
            <a:r>
              <a:rPr sz="1600" spc="5" dirty="0">
                <a:latin typeface="Times New Roman"/>
                <a:cs typeface="Times New Roman"/>
              </a:rPr>
              <a:t>p</a:t>
            </a:r>
            <a:r>
              <a:rPr sz="1600" spc="-35" dirty="0">
                <a:latin typeface="Times New Roman"/>
                <a:cs typeface="Times New Roman"/>
              </a:rPr>
              <a:t>m</a:t>
            </a:r>
            <a:r>
              <a:rPr sz="1600" spc="-10" dirty="0">
                <a:latin typeface="Times New Roman"/>
                <a:cs typeface="Times New Roman"/>
              </a:rPr>
              <a:t>e</a:t>
            </a:r>
            <a:r>
              <a:rPr sz="1600" spc="5" dirty="0">
                <a:latin typeface="Times New Roman"/>
                <a:cs typeface="Times New Roman"/>
              </a:rPr>
              <a:t>n</a:t>
            </a:r>
            <a:r>
              <a:rPr sz="1600" spc="-5" dirty="0">
                <a:latin typeface="Times New Roman"/>
                <a:cs typeface="Times New Roman"/>
              </a:rPr>
              <a:t>t </a:t>
            </a:r>
            <a:r>
              <a:rPr sz="1600" spc="10" dirty="0">
                <a:latin typeface="Times New Roman"/>
                <a:cs typeface="Times New Roman"/>
              </a:rPr>
              <a:t> </a:t>
            </a:r>
            <a:r>
              <a:rPr sz="1600" spc="-5" dirty="0">
                <a:latin typeface="Times New Roman"/>
                <a:cs typeface="Times New Roman"/>
              </a:rPr>
              <a:t>o</a:t>
            </a:r>
            <a:r>
              <a:rPr sz="1600" spc="-10" dirty="0">
                <a:latin typeface="Times New Roman"/>
                <a:cs typeface="Times New Roman"/>
              </a:rPr>
              <a:t>f </a:t>
            </a:r>
            <a:r>
              <a:rPr sz="1600" spc="20" dirty="0">
                <a:latin typeface="Times New Roman"/>
                <a:cs typeface="Times New Roman"/>
              </a:rPr>
              <a:t> </a:t>
            </a:r>
            <a:r>
              <a:rPr sz="1600" spc="-10" dirty="0">
                <a:latin typeface="Times New Roman"/>
                <a:cs typeface="Times New Roman"/>
              </a:rPr>
              <a:t>a </a:t>
            </a:r>
            <a:r>
              <a:rPr sz="1600" spc="25" dirty="0">
                <a:latin typeface="Times New Roman"/>
                <a:cs typeface="Times New Roman"/>
              </a:rPr>
              <a:t> </a:t>
            </a:r>
            <a:r>
              <a:rPr sz="1600" spc="-10" dirty="0">
                <a:latin typeface="Times New Roman"/>
                <a:cs typeface="Times New Roman"/>
              </a:rPr>
              <a:t>regi</a:t>
            </a:r>
            <a:r>
              <a:rPr sz="1600" spc="-5" dirty="0">
                <a:latin typeface="Times New Roman"/>
                <a:cs typeface="Times New Roman"/>
              </a:rPr>
              <a:t>o</a:t>
            </a:r>
            <a:r>
              <a:rPr sz="1600" spc="-10" dirty="0">
                <a:latin typeface="Times New Roman"/>
                <a:cs typeface="Times New Roman"/>
              </a:rPr>
              <a:t>nal </a:t>
            </a:r>
            <a:r>
              <a:rPr sz="1600" spc="15" dirty="0">
                <a:latin typeface="Times New Roman"/>
                <a:cs typeface="Times New Roman"/>
              </a:rPr>
              <a:t> </a:t>
            </a:r>
            <a:r>
              <a:rPr sz="1600" spc="-15" dirty="0">
                <a:latin typeface="Times New Roman"/>
                <a:cs typeface="Times New Roman"/>
              </a:rPr>
              <a:t>C</a:t>
            </a:r>
            <a:r>
              <a:rPr sz="1600" spc="0" dirty="0">
                <a:latin typeface="Times New Roman"/>
                <a:cs typeface="Times New Roman"/>
              </a:rPr>
              <a:t>a</a:t>
            </a:r>
            <a:r>
              <a:rPr sz="1600" spc="-10" dirty="0">
                <a:latin typeface="Times New Roman"/>
                <a:cs typeface="Times New Roman"/>
              </a:rPr>
              <a:t>rto</a:t>
            </a:r>
            <a:r>
              <a:rPr sz="1600" spc="-5" dirty="0">
                <a:latin typeface="Times New Roman"/>
                <a:cs typeface="Times New Roman"/>
              </a:rPr>
              <a:t>gr</a:t>
            </a:r>
            <a:r>
              <a:rPr sz="1600" spc="-10" dirty="0">
                <a:latin typeface="Times New Roman"/>
                <a:cs typeface="Times New Roman"/>
              </a:rPr>
              <a:t>aphic </a:t>
            </a:r>
            <a:r>
              <a:rPr sz="1600" spc="10" dirty="0">
                <a:latin typeface="Times New Roman"/>
                <a:cs typeface="Times New Roman"/>
              </a:rPr>
              <a:t> </a:t>
            </a:r>
            <a:r>
              <a:rPr sz="1600" spc="0" dirty="0">
                <a:latin typeface="Times New Roman"/>
                <a:cs typeface="Times New Roman"/>
              </a:rPr>
              <a:t>P</a:t>
            </a:r>
            <a:r>
              <a:rPr sz="1600" spc="-10" dirty="0">
                <a:latin typeface="Times New Roman"/>
                <a:cs typeface="Times New Roman"/>
              </a:rPr>
              <a:t>lan, </a:t>
            </a:r>
            <a:r>
              <a:rPr sz="1600" spc="15" dirty="0">
                <a:latin typeface="Times New Roman"/>
                <a:cs typeface="Times New Roman"/>
              </a:rPr>
              <a:t> </a:t>
            </a:r>
            <a:r>
              <a:rPr sz="1600" spc="-10" dirty="0">
                <a:latin typeface="Times New Roman"/>
                <a:cs typeface="Times New Roman"/>
              </a:rPr>
              <a:t>e</a:t>
            </a:r>
            <a:r>
              <a:rPr sz="1600" spc="0" dirty="0">
                <a:latin typeface="Times New Roman"/>
                <a:cs typeface="Times New Roman"/>
              </a:rPr>
              <a:t>s</a:t>
            </a:r>
            <a:r>
              <a:rPr sz="1600" spc="-10" dirty="0">
                <a:latin typeface="Times New Roman"/>
                <a:cs typeface="Times New Roman"/>
              </a:rPr>
              <a:t>tab</a:t>
            </a:r>
            <a:r>
              <a:rPr sz="1600" spc="5" dirty="0">
                <a:latin typeface="Times New Roman"/>
                <a:cs typeface="Times New Roman"/>
              </a:rPr>
              <a:t>l</a:t>
            </a:r>
            <a:r>
              <a:rPr sz="1600" spc="-10" dirty="0">
                <a:latin typeface="Times New Roman"/>
                <a:cs typeface="Times New Roman"/>
              </a:rPr>
              <a:t>is</a:t>
            </a:r>
            <a:r>
              <a:rPr sz="1600" spc="5" dirty="0">
                <a:latin typeface="Times New Roman"/>
                <a:cs typeface="Times New Roman"/>
              </a:rPr>
              <a:t>h</a:t>
            </a:r>
            <a:r>
              <a:rPr sz="1600" spc="-35" dirty="0">
                <a:latin typeface="Times New Roman"/>
                <a:cs typeface="Times New Roman"/>
              </a:rPr>
              <a:t>m</a:t>
            </a:r>
            <a:r>
              <a:rPr sz="1600" spc="-10" dirty="0">
                <a:latin typeface="Times New Roman"/>
                <a:cs typeface="Times New Roman"/>
              </a:rPr>
              <a:t>e</a:t>
            </a:r>
            <a:r>
              <a:rPr sz="1600" spc="5" dirty="0">
                <a:latin typeface="Times New Roman"/>
                <a:cs typeface="Times New Roman"/>
              </a:rPr>
              <a:t>n</a:t>
            </a:r>
            <a:r>
              <a:rPr sz="1600" spc="-5" dirty="0">
                <a:latin typeface="Times New Roman"/>
                <a:cs typeface="Times New Roman"/>
              </a:rPr>
              <a:t>t </a:t>
            </a:r>
            <a:r>
              <a:rPr sz="1600" spc="25" dirty="0">
                <a:latin typeface="Times New Roman"/>
                <a:cs typeface="Times New Roman"/>
              </a:rPr>
              <a:t> </a:t>
            </a:r>
            <a:r>
              <a:rPr sz="1600" spc="-5" dirty="0">
                <a:latin typeface="Times New Roman"/>
                <a:cs typeface="Times New Roman"/>
              </a:rPr>
              <a:t>o</a:t>
            </a:r>
            <a:r>
              <a:rPr sz="1600" spc="-10" dirty="0">
                <a:latin typeface="Times New Roman"/>
                <a:cs typeface="Times New Roman"/>
              </a:rPr>
              <a:t>f </a:t>
            </a:r>
            <a:r>
              <a:rPr sz="1600" spc="10" dirty="0">
                <a:latin typeface="Times New Roman"/>
                <a:cs typeface="Times New Roman"/>
              </a:rPr>
              <a:t> </a:t>
            </a:r>
            <a:r>
              <a:rPr sz="1600" spc="-10" dirty="0">
                <a:latin typeface="Times New Roman"/>
                <a:cs typeface="Times New Roman"/>
              </a:rPr>
              <a:t>a </a:t>
            </a:r>
            <a:r>
              <a:rPr sz="1600" spc="15" dirty="0">
                <a:latin typeface="Times New Roman"/>
                <a:cs typeface="Times New Roman"/>
              </a:rPr>
              <a:t> </a:t>
            </a:r>
            <a:r>
              <a:rPr sz="1600" spc="-10" dirty="0">
                <a:latin typeface="Times New Roman"/>
                <a:cs typeface="Times New Roman"/>
              </a:rPr>
              <a:t>P</a:t>
            </a:r>
            <a:r>
              <a:rPr sz="1600" spc="5" dirty="0">
                <a:latin typeface="Times New Roman"/>
                <a:cs typeface="Times New Roman"/>
              </a:rPr>
              <a:t>l</a:t>
            </a:r>
            <a:r>
              <a:rPr sz="1600" spc="-5" dirty="0">
                <a:latin typeface="Times New Roman"/>
                <a:cs typeface="Times New Roman"/>
              </a:rPr>
              <a:t>a</a:t>
            </a:r>
            <a:r>
              <a:rPr sz="1600" spc="-10" dirty="0">
                <a:latin typeface="Times New Roman"/>
                <a:cs typeface="Times New Roman"/>
              </a:rPr>
              <a:t>nning </a:t>
            </a:r>
            <a:r>
              <a:rPr sz="1600" spc="15" dirty="0">
                <a:latin typeface="Times New Roman"/>
                <a:cs typeface="Times New Roman"/>
              </a:rPr>
              <a:t> </a:t>
            </a:r>
            <a:r>
              <a:rPr sz="1600" spc="-15" dirty="0">
                <a:latin typeface="Times New Roman"/>
                <a:cs typeface="Times New Roman"/>
              </a:rPr>
              <a:t>C</a:t>
            </a:r>
            <a:r>
              <a:rPr sz="1600" spc="5" dirty="0">
                <a:latin typeface="Times New Roman"/>
                <a:cs typeface="Times New Roman"/>
              </a:rPr>
              <a:t>o</a:t>
            </a:r>
            <a:r>
              <a:rPr sz="1600" spc="-25" dirty="0">
                <a:latin typeface="Times New Roman"/>
                <a:cs typeface="Times New Roman"/>
              </a:rPr>
              <a:t>m</a:t>
            </a:r>
            <a:r>
              <a:rPr sz="1600" spc="-35" dirty="0">
                <a:latin typeface="Times New Roman"/>
                <a:cs typeface="Times New Roman"/>
              </a:rPr>
              <a:t>m</a:t>
            </a:r>
            <a:r>
              <a:rPr sz="1600" spc="5" dirty="0">
                <a:latin typeface="Times New Roman"/>
                <a:cs typeface="Times New Roman"/>
              </a:rPr>
              <a:t>i</a:t>
            </a:r>
            <a:r>
              <a:rPr sz="1600" spc="-10" dirty="0">
                <a:latin typeface="Times New Roman"/>
                <a:cs typeface="Times New Roman"/>
              </a:rPr>
              <a:t>s</a:t>
            </a:r>
            <a:r>
              <a:rPr sz="1600" spc="5" dirty="0">
                <a:latin typeface="Times New Roman"/>
                <a:cs typeface="Times New Roman"/>
              </a:rPr>
              <a:t>s</a:t>
            </a:r>
            <a:r>
              <a:rPr sz="1600" spc="-10" dirty="0">
                <a:latin typeface="Times New Roman"/>
                <a:cs typeface="Times New Roman"/>
              </a:rPr>
              <a:t>ion </a:t>
            </a:r>
            <a:r>
              <a:rPr sz="1600" spc="15" dirty="0">
                <a:latin typeface="Times New Roman"/>
                <a:cs typeface="Times New Roman"/>
              </a:rPr>
              <a:t> </a:t>
            </a:r>
            <a:r>
              <a:rPr sz="1600" spc="-10" dirty="0">
                <a:latin typeface="Times New Roman"/>
                <a:cs typeface="Times New Roman"/>
              </a:rPr>
              <a:t>to coordi</a:t>
            </a:r>
            <a:r>
              <a:rPr sz="1600" spc="-5" dirty="0">
                <a:latin typeface="Times New Roman"/>
                <a:cs typeface="Times New Roman"/>
              </a:rPr>
              <a:t>n</a:t>
            </a:r>
            <a:r>
              <a:rPr sz="1600" spc="-10" dirty="0">
                <a:latin typeface="Times New Roman"/>
                <a:cs typeface="Times New Roman"/>
              </a:rPr>
              <a:t>a</a:t>
            </a:r>
            <a:r>
              <a:rPr sz="1600" spc="0" dirty="0">
                <a:latin typeface="Times New Roman"/>
                <a:cs typeface="Times New Roman"/>
              </a:rPr>
              <a:t>t</a:t>
            </a:r>
            <a:r>
              <a:rPr sz="1600" spc="-10" dirty="0">
                <a:latin typeface="Times New Roman"/>
                <a:cs typeface="Times New Roman"/>
              </a:rPr>
              <a:t>e </a:t>
            </a:r>
            <a:r>
              <a:rPr sz="1600" spc="-90" dirty="0">
                <a:latin typeface="Times New Roman"/>
                <a:cs typeface="Times New Roman"/>
              </a:rPr>
              <a:t> </a:t>
            </a:r>
            <a:r>
              <a:rPr sz="1600" spc="-10" dirty="0">
                <a:latin typeface="Times New Roman"/>
                <a:cs typeface="Times New Roman"/>
              </a:rPr>
              <a:t>INT </a:t>
            </a:r>
            <a:r>
              <a:rPr sz="1600" spc="-135" dirty="0">
                <a:latin typeface="Times New Roman"/>
                <a:cs typeface="Times New Roman"/>
              </a:rPr>
              <a:t> </a:t>
            </a:r>
            <a:r>
              <a:rPr sz="1600" spc="-15" dirty="0">
                <a:latin typeface="Times New Roman"/>
                <a:cs typeface="Times New Roman"/>
              </a:rPr>
              <a:t>C</a:t>
            </a:r>
            <a:r>
              <a:rPr sz="1600" spc="-5" dirty="0">
                <a:latin typeface="Times New Roman"/>
                <a:cs typeface="Times New Roman"/>
              </a:rPr>
              <a:t>h</a:t>
            </a:r>
            <a:r>
              <a:rPr sz="1600" spc="-10" dirty="0">
                <a:latin typeface="Times New Roman"/>
                <a:cs typeface="Times New Roman"/>
              </a:rPr>
              <a:t>arts </a:t>
            </a:r>
            <a:r>
              <a:rPr sz="1600" spc="-95" dirty="0">
                <a:latin typeface="Times New Roman"/>
                <a:cs typeface="Times New Roman"/>
              </a:rPr>
              <a:t> </a:t>
            </a:r>
            <a:r>
              <a:rPr sz="1600" spc="-10" dirty="0">
                <a:latin typeface="Times New Roman"/>
                <a:cs typeface="Times New Roman"/>
              </a:rPr>
              <a:t>and </a:t>
            </a:r>
            <a:r>
              <a:rPr sz="1600" spc="-100" dirty="0">
                <a:latin typeface="Times New Roman"/>
                <a:cs typeface="Times New Roman"/>
              </a:rPr>
              <a:t> </a:t>
            </a:r>
            <a:r>
              <a:rPr sz="1600" spc="-15" dirty="0">
                <a:latin typeface="Times New Roman"/>
                <a:cs typeface="Times New Roman"/>
              </a:rPr>
              <a:t>ENC </a:t>
            </a:r>
            <a:r>
              <a:rPr sz="1600" spc="-105" dirty="0">
                <a:latin typeface="Times New Roman"/>
                <a:cs typeface="Times New Roman"/>
              </a:rPr>
              <a:t> </a:t>
            </a:r>
            <a:r>
              <a:rPr sz="1600" spc="-10" dirty="0">
                <a:latin typeface="Times New Roman"/>
                <a:cs typeface="Times New Roman"/>
              </a:rPr>
              <a:t>p</a:t>
            </a:r>
            <a:r>
              <a:rPr sz="1600" spc="-5" dirty="0">
                <a:latin typeface="Times New Roman"/>
                <a:cs typeface="Times New Roman"/>
              </a:rPr>
              <a:t>r</a:t>
            </a:r>
            <a:r>
              <a:rPr sz="1600" spc="-10" dirty="0">
                <a:latin typeface="Times New Roman"/>
                <a:cs typeface="Times New Roman"/>
              </a:rPr>
              <a:t>oduction </a:t>
            </a:r>
            <a:r>
              <a:rPr sz="1600" spc="-90" dirty="0">
                <a:latin typeface="Times New Roman"/>
                <a:cs typeface="Times New Roman"/>
              </a:rPr>
              <a:t> </a:t>
            </a:r>
            <a:r>
              <a:rPr sz="1600" spc="-10" dirty="0">
                <a:latin typeface="Times New Roman"/>
                <a:cs typeface="Times New Roman"/>
              </a:rPr>
              <a:t>and </a:t>
            </a:r>
            <a:r>
              <a:rPr sz="1600" spc="-100" dirty="0">
                <a:latin typeface="Times New Roman"/>
                <a:cs typeface="Times New Roman"/>
              </a:rPr>
              <a:t> </a:t>
            </a:r>
            <a:r>
              <a:rPr sz="1600" spc="-10" dirty="0">
                <a:latin typeface="Times New Roman"/>
                <a:cs typeface="Times New Roman"/>
              </a:rPr>
              <a:t>the </a:t>
            </a:r>
            <a:r>
              <a:rPr sz="1600" spc="-95" dirty="0">
                <a:latin typeface="Times New Roman"/>
                <a:cs typeface="Times New Roman"/>
              </a:rPr>
              <a:t> </a:t>
            </a:r>
            <a:r>
              <a:rPr sz="1600" spc="-10" dirty="0">
                <a:latin typeface="Times New Roman"/>
                <a:cs typeface="Times New Roman"/>
              </a:rPr>
              <a:t>acce</a:t>
            </a:r>
            <a:r>
              <a:rPr sz="1600" spc="0" dirty="0">
                <a:latin typeface="Times New Roman"/>
                <a:cs typeface="Times New Roman"/>
              </a:rPr>
              <a:t>p</a:t>
            </a:r>
            <a:r>
              <a:rPr sz="1600" spc="-10" dirty="0">
                <a:latin typeface="Times New Roman"/>
                <a:cs typeface="Times New Roman"/>
              </a:rPr>
              <a:t>tance </a:t>
            </a:r>
            <a:r>
              <a:rPr sz="1600" spc="-90" dirty="0">
                <a:latin typeface="Times New Roman"/>
                <a:cs typeface="Times New Roman"/>
              </a:rPr>
              <a:t> </a:t>
            </a:r>
            <a:r>
              <a:rPr sz="1600" spc="-5" dirty="0">
                <a:latin typeface="Times New Roman"/>
                <a:cs typeface="Times New Roman"/>
              </a:rPr>
              <a:t>o</a:t>
            </a:r>
            <a:r>
              <a:rPr sz="1600" spc="-10" dirty="0">
                <a:latin typeface="Times New Roman"/>
                <a:cs typeface="Times New Roman"/>
              </a:rPr>
              <a:t>f </a:t>
            </a:r>
            <a:r>
              <a:rPr sz="1600" spc="-100" dirty="0">
                <a:latin typeface="Times New Roman"/>
                <a:cs typeface="Times New Roman"/>
              </a:rPr>
              <a:t> </a:t>
            </a:r>
            <a:r>
              <a:rPr sz="1600" spc="-15" dirty="0">
                <a:latin typeface="Times New Roman"/>
                <a:cs typeface="Times New Roman"/>
              </a:rPr>
              <a:t>B</a:t>
            </a:r>
            <a:r>
              <a:rPr sz="1600" spc="-5" dirty="0">
                <a:latin typeface="Times New Roman"/>
                <a:cs typeface="Times New Roman"/>
              </a:rPr>
              <a:t>o</a:t>
            </a:r>
            <a:r>
              <a:rPr sz="1600" spc="-10" dirty="0">
                <a:latin typeface="Times New Roman"/>
                <a:cs typeface="Times New Roman"/>
              </a:rPr>
              <a:t>livia </a:t>
            </a:r>
            <a:r>
              <a:rPr sz="1600" spc="-90" dirty="0">
                <a:latin typeface="Times New Roman"/>
                <a:cs typeface="Times New Roman"/>
              </a:rPr>
              <a:t> </a:t>
            </a:r>
            <a:r>
              <a:rPr sz="1600" spc="-10" dirty="0">
                <a:latin typeface="Times New Roman"/>
                <a:cs typeface="Times New Roman"/>
              </a:rPr>
              <a:t>and </a:t>
            </a:r>
            <a:r>
              <a:rPr sz="1600" spc="-100" dirty="0">
                <a:latin typeface="Times New Roman"/>
                <a:cs typeface="Times New Roman"/>
              </a:rPr>
              <a:t> </a:t>
            </a:r>
            <a:r>
              <a:rPr sz="1600" spc="-10" dirty="0">
                <a:latin typeface="Times New Roman"/>
                <a:cs typeface="Times New Roman"/>
              </a:rPr>
              <a:t>Pa</a:t>
            </a:r>
            <a:r>
              <a:rPr sz="1600" spc="-5" dirty="0">
                <a:latin typeface="Times New Roman"/>
                <a:cs typeface="Times New Roman"/>
              </a:rPr>
              <a:t>r</a:t>
            </a:r>
            <a:r>
              <a:rPr sz="1600" spc="-10" dirty="0">
                <a:latin typeface="Times New Roman"/>
                <a:cs typeface="Times New Roman"/>
              </a:rPr>
              <a:t>aguay </a:t>
            </a:r>
            <a:r>
              <a:rPr sz="1600" spc="-95" dirty="0">
                <a:latin typeface="Times New Roman"/>
                <a:cs typeface="Times New Roman"/>
              </a:rPr>
              <a:t> </a:t>
            </a:r>
            <a:r>
              <a:rPr sz="1600" spc="-15" dirty="0">
                <a:latin typeface="Times New Roman"/>
                <a:cs typeface="Times New Roman"/>
              </a:rPr>
              <a:t>as</a:t>
            </a:r>
            <a:r>
              <a:rPr sz="1600" spc="-10" dirty="0">
                <a:latin typeface="Times New Roman"/>
                <a:cs typeface="Times New Roman"/>
              </a:rPr>
              <a:t> Observer</a:t>
            </a:r>
            <a:r>
              <a:rPr sz="1600" spc="5" dirty="0">
                <a:latin typeface="Times New Roman"/>
                <a:cs typeface="Times New Roman"/>
              </a:rPr>
              <a:t> </a:t>
            </a:r>
            <a:r>
              <a:rPr sz="1600" spc="-10" dirty="0">
                <a:latin typeface="Times New Roman"/>
                <a:cs typeface="Times New Roman"/>
              </a:rPr>
              <a:t>and</a:t>
            </a:r>
            <a:r>
              <a:rPr sz="1600" spc="-80" dirty="0">
                <a:latin typeface="Times New Roman"/>
                <a:cs typeface="Times New Roman"/>
              </a:rPr>
              <a:t> </a:t>
            </a:r>
            <a:r>
              <a:rPr sz="1600" spc="-10" dirty="0">
                <a:latin typeface="Times New Roman"/>
                <a:cs typeface="Times New Roman"/>
              </a:rPr>
              <a:t>Associate</a:t>
            </a:r>
            <a:r>
              <a:rPr sz="1600" spc="20" dirty="0">
                <a:latin typeface="Times New Roman"/>
                <a:cs typeface="Times New Roman"/>
              </a:rPr>
              <a:t> </a:t>
            </a:r>
            <a:r>
              <a:rPr sz="1600" spc="-15" dirty="0">
                <a:latin typeface="Times New Roman"/>
                <a:cs typeface="Times New Roman"/>
              </a:rPr>
              <a:t>Me</a:t>
            </a:r>
            <a:r>
              <a:rPr sz="1600" spc="-50" dirty="0">
                <a:latin typeface="Times New Roman"/>
                <a:cs typeface="Times New Roman"/>
              </a:rPr>
              <a:t>m</a:t>
            </a:r>
            <a:r>
              <a:rPr sz="1600" spc="-10" dirty="0">
                <a:latin typeface="Times New Roman"/>
                <a:cs typeface="Times New Roman"/>
              </a:rPr>
              <a:t>b</a:t>
            </a:r>
            <a:r>
              <a:rPr sz="1600" spc="-5" dirty="0">
                <a:latin typeface="Times New Roman"/>
                <a:cs typeface="Times New Roman"/>
              </a:rPr>
              <a:t>e</a:t>
            </a:r>
            <a:r>
              <a:rPr sz="1600" spc="-10" dirty="0">
                <a:latin typeface="Times New Roman"/>
                <a:cs typeface="Times New Roman"/>
              </a:rPr>
              <a:t>rs.</a:t>
            </a:r>
            <a:endParaRPr sz="1600" dirty="0">
              <a:latin typeface="Times New Roman"/>
              <a:cs typeface="Times New Roman"/>
            </a:endParaRPr>
          </a:p>
          <a:p>
            <a:pPr>
              <a:lnSpc>
                <a:spcPts val="500"/>
              </a:lnSpc>
              <a:spcBef>
                <a:spcPts val="25"/>
              </a:spcBef>
            </a:pPr>
            <a:endParaRPr sz="500" dirty="0"/>
          </a:p>
        </p:txBody>
      </p:sp>
      <p:sp>
        <p:nvSpPr>
          <p:cNvPr id="11" name="10 CuadroTexto"/>
          <p:cNvSpPr txBox="1"/>
          <p:nvPr/>
        </p:nvSpPr>
        <p:spPr>
          <a:xfrm>
            <a:off x="1676400" y="285750"/>
            <a:ext cx="5430863" cy="954107"/>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      </a:t>
            </a:r>
            <a:r>
              <a:rPr lang="en-AU" sz="1400" b="1" dirty="0">
                <a:latin typeface="Times New Roman" pitchFamily="18" charset="0"/>
                <a:cs typeface="Times New Roman" pitchFamily="18" charset="0"/>
              </a:rPr>
              <a:t>11</a:t>
            </a:r>
            <a:r>
              <a:rPr lang="en-AU" sz="1400" b="1" baseline="30000" dirty="0">
                <a:latin typeface="Times New Roman" pitchFamily="18" charset="0"/>
                <a:cs typeface="Times New Roman" pitchFamily="18" charset="0"/>
              </a:rPr>
              <a:t>th</a:t>
            </a:r>
            <a:r>
              <a:rPr lang="en-AU" sz="1400" b="1" dirty="0">
                <a:latin typeface="Times New Roman" pitchFamily="18" charset="0"/>
                <a:cs typeface="Times New Roman" pitchFamily="18" charset="0"/>
              </a:rPr>
              <a:t> MEETING OF THE IHO INTER-REGIONAL COORDINATING COMMITTEE</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IHO-IRCC 11</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Genoa, Italia, 3-5  June 2019</a:t>
            </a:r>
            <a:endParaRPr lang="es-UY" sz="1400" b="1" dirty="0">
              <a:latin typeface="Times New Roman" pitchFamily="18" charset="0"/>
              <a:cs typeface="Times New Roman" pitchFamily="18" charset="0"/>
            </a:endParaRPr>
          </a:p>
        </p:txBody>
      </p:sp>
      <p:pic>
        <p:nvPicPr>
          <p:cNvPr id="10"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133169" y="3127817"/>
            <a:ext cx="2517324" cy="332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08826" y="2971800"/>
            <a:ext cx="7762620" cy="914400"/>
          </a:xfrm>
          <a:prstGeom prst="rect">
            <a:avLst/>
          </a:prstGeom>
        </p:spPr>
        <p:txBody>
          <a:bodyPr vert="horz" wrap="square" lIns="0" tIns="0" rIns="0" bIns="0" rtlCol="0">
            <a:noAutofit/>
          </a:bodyPr>
          <a:lstStyle/>
          <a:p>
            <a:pPr marL="12700"/>
            <a:r>
              <a:rPr lang="en-US" sz="1600" b="1" spc="-10" dirty="0">
                <a:latin typeface="Times New Roman"/>
                <a:cs typeface="Times New Roman"/>
              </a:rPr>
              <a:t>Last</a:t>
            </a:r>
            <a:r>
              <a:rPr lang="es-ES" sz="1600" b="1" spc="-10" dirty="0">
                <a:latin typeface="Times New Roman"/>
                <a:cs typeface="Times New Roman"/>
              </a:rPr>
              <a:t> Meeting: </a:t>
            </a:r>
            <a:r>
              <a:rPr sz="1600" spc="-10" dirty="0" err="1">
                <a:latin typeface="Times New Roman"/>
                <a:cs typeface="Times New Roman"/>
              </a:rPr>
              <a:t>S</a:t>
            </a:r>
            <a:r>
              <a:rPr sz="1600" spc="-204" dirty="0" err="1">
                <a:latin typeface="Times New Roman"/>
                <a:cs typeface="Times New Roman"/>
              </a:rPr>
              <a:t>W</a:t>
            </a:r>
            <a:r>
              <a:rPr sz="1600" spc="-10" dirty="0" err="1">
                <a:latin typeface="Times New Roman"/>
                <a:cs typeface="Times New Roman"/>
              </a:rPr>
              <a:t>AtHC</a:t>
            </a:r>
            <a:r>
              <a:rPr lang="es-ES" sz="1600" spc="-10">
                <a:latin typeface="Times New Roman"/>
                <a:cs typeface="Times New Roman"/>
              </a:rPr>
              <a:t> 13</a:t>
            </a:r>
            <a:r>
              <a:rPr sz="1600" spc="10">
                <a:latin typeface="Times New Roman"/>
                <a:cs typeface="Times New Roman"/>
              </a:rPr>
              <a:t> </a:t>
            </a:r>
            <a:r>
              <a:rPr sz="1600" spc="-10" dirty="0">
                <a:latin typeface="Times New Roman"/>
                <a:cs typeface="Times New Roman"/>
              </a:rPr>
              <a:t>took place</a:t>
            </a:r>
            <a:r>
              <a:rPr sz="1600" spc="15" dirty="0">
                <a:latin typeface="Times New Roman"/>
                <a:cs typeface="Times New Roman"/>
              </a:rPr>
              <a:t> </a:t>
            </a:r>
            <a:r>
              <a:rPr sz="1600" spc="-15" dirty="0">
                <a:latin typeface="Times New Roman"/>
                <a:cs typeface="Times New Roman"/>
              </a:rPr>
              <a:t>a</a:t>
            </a:r>
            <a:r>
              <a:rPr sz="1600" spc="-5" dirty="0">
                <a:latin typeface="Times New Roman"/>
                <a:cs typeface="Times New Roman"/>
              </a:rPr>
              <a:t>t</a:t>
            </a:r>
            <a:r>
              <a:rPr sz="1600" spc="5" dirty="0">
                <a:latin typeface="Times New Roman"/>
                <a:cs typeface="Times New Roman"/>
              </a:rPr>
              <a:t> </a:t>
            </a:r>
            <a:r>
              <a:rPr lang="en-US" sz="1600" spc="-10" dirty="0">
                <a:latin typeface="Times New Roman"/>
                <a:cs typeface="Times New Roman"/>
              </a:rPr>
              <a:t>Hydrographic Service</a:t>
            </a:r>
            <a:r>
              <a:rPr lang="es-ES" sz="1600" spc="-10" dirty="0">
                <a:latin typeface="Times New Roman"/>
                <a:cs typeface="Times New Roman"/>
              </a:rPr>
              <a:t> </a:t>
            </a:r>
            <a:r>
              <a:rPr lang="es-ES" sz="1600" spc="-10" dirty="0">
                <a:latin typeface="Times New Roman" pitchFamily="18" charset="0"/>
                <a:cs typeface="Times New Roman" pitchFamily="18" charset="0"/>
              </a:rPr>
              <a:t>of </a:t>
            </a:r>
            <a:r>
              <a:rPr lang="en-US" sz="1600" spc="-10" dirty="0">
                <a:latin typeface="Times New Roman" pitchFamily="18" charset="0"/>
                <a:cs typeface="Times New Roman" pitchFamily="18" charset="0"/>
              </a:rPr>
              <a:t>Argentinian</a:t>
            </a:r>
            <a:r>
              <a:rPr lang="es-ES" sz="1600" spc="-10" dirty="0">
                <a:latin typeface="Times New Roman" pitchFamily="18" charset="0"/>
                <a:cs typeface="Times New Roman" pitchFamily="18" charset="0"/>
              </a:rPr>
              <a:t>  </a:t>
            </a:r>
            <a:r>
              <a:rPr lang="en-US" sz="1600" spc="-10" dirty="0">
                <a:latin typeface="Times New Roman" pitchFamily="18" charset="0"/>
                <a:cs typeface="Times New Roman" pitchFamily="18" charset="0"/>
              </a:rPr>
              <a:t>Navy</a:t>
            </a:r>
            <a:r>
              <a:rPr lang="es-ES" sz="1600" spc="-10" dirty="0">
                <a:latin typeface="Times New Roman" pitchFamily="18" charset="0"/>
                <a:cs typeface="Times New Roman" pitchFamily="18" charset="0"/>
              </a:rPr>
              <a:t>  (SHN),  Buenos Aires Argentina </a:t>
            </a:r>
            <a:r>
              <a:rPr lang="es-UY" sz="1600" spc="-15" dirty="0">
                <a:latin typeface="Times New Roman" pitchFamily="18" charset="0"/>
                <a:cs typeface="Times New Roman" pitchFamily="18" charset="0"/>
              </a:rPr>
              <a:t>(2</a:t>
            </a:r>
            <a:r>
              <a:rPr lang="es-UY" sz="1600" spc="-5" dirty="0">
                <a:latin typeface="Times New Roman" pitchFamily="18" charset="0"/>
                <a:cs typeface="Times New Roman" pitchFamily="18" charset="0"/>
              </a:rPr>
              <a:t>5</a:t>
            </a:r>
            <a:r>
              <a:rPr lang="es-UY" sz="1600" spc="-15" dirty="0">
                <a:latin typeface="Times New Roman" pitchFamily="18" charset="0"/>
                <a:cs typeface="Times New Roman" pitchFamily="18" charset="0"/>
              </a:rPr>
              <a:t>-2</a:t>
            </a:r>
            <a:r>
              <a:rPr lang="es-UY" sz="1600" spc="-10" dirty="0">
                <a:latin typeface="Times New Roman" pitchFamily="18" charset="0"/>
                <a:cs typeface="Times New Roman" pitchFamily="18" charset="0"/>
              </a:rPr>
              <a:t>6 </a:t>
            </a:r>
            <a:r>
              <a:rPr lang="en-US" sz="1600" spc="-15" dirty="0">
                <a:latin typeface="Times New Roman" pitchFamily="18" charset="0"/>
                <a:cs typeface="Times New Roman" pitchFamily="18" charset="0"/>
              </a:rPr>
              <a:t>April</a:t>
            </a:r>
            <a:r>
              <a:rPr lang="es-UY" sz="1600" spc="-10" dirty="0">
                <a:latin typeface="Times New Roman" pitchFamily="18" charset="0"/>
                <a:cs typeface="Times New Roman" pitchFamily="18" charset="0"/>
              </a:rPr>
              <a:t>,</a:t>
            </a:r>
            <a:r>
              <a:rPr lang="es-UY" sz="1600" spc="30" dirty="0">
                <a:latin typeface="Times New Roman" pitchFamily="18" charset="0"/>
                <a:cs typeface="Times New Roman" pitchFamily="18" charset="0"/>
              </a:rPr>
              <a:t> </a:t>
            </a:r>
            <a:r>
              <a:rPr lang="es-UY" sz="1600" spc="-5" dirty="0">
                <a:latin typeface="Times New Roman" pitchFamily="18" charset="0"/>
                <a:cs typeface="Times New Roman" pitchFamily="18" charset="0"/>
              </a:rPr>
              <a:t>2019</a:t>
            </a:r>
            <a:r>
              <a:rPr lang="es-UY" sz="1600" spc="-10" dirty="0">
                <a:latin typeface="Times New Roman" pitchFamily="18" charset="0"/>
                <a:cs typeface="Times New Roman" pitchFamily="18" charset="0"/>
              </a:rPr>
              <a:t>)</a:t>
            </a:r>
            <a:endParaRPr lang="es-UY" sz="1600" spc="-10" dirty="0">
              <a:latin typeface="Times New Roman"/>
              <a:cs typeface="Times New Roman"/>
            </a:endParaRPr>
          </a:p>
          <a:p>
            <a:pPr>
              <a:defRPr/>
            </a:pPr>
            <a:r>
              <a:rPr lang="en-US" altLang="en-US" sz="1600" b="1" dirty="0">
                <a:latin typeface="Times New Roman" pitchFamily="18" charset="0"/>
              </a:rPr>
              <a:t>Next meeting:  </a:t>
            </a:r>
            <a:r>
              <a:rPr lang="en-US" altLang="en-US" sz="1600" dirty="0">
                <a:latin typeface="Times New Roman" pitchFamily="18" charset="0"/>
                <a:cs typeface="Times New Roman" pitchFamily="18" charset="0"/>
              </a:rPr>
              <a:t>will be held in </a:t>
            </a:r>
            <a:r>
              <a:rPr lang="en-US" sz="1600" dirty="0">
                <a:latin typeface="Times New Roman" pitchFamily="18" charset="0"/>
                <a:cs typeface="Times New Roman" pitchFamily="18" charset="0"/>
              </a:rPr>
              <a:t>Niteroi, Brazil (5-6 March 2020</a:t>
            </a:r>
            <a:r>
              <a:rPr lang="en-US" sz="1600" dirty="0"/>
              <a:t>)</a:t>
            </a:r>
            <a:endParaRPr lang="en-US" altLang="en-US" sz="1600" dirty="0">
              <a:latin typeface="Times New Roman" pitchFamily="18" charset="0"/>
            </a:endParaRPr>
          </a:p>
        </p:txBody>
      </p:sp>
      <p:sp>
        <p:nvSpPr>
          <p:cNvPr id="5" name="object 5"/>
          <p:cNvSpPr/>
          <p:nvPr/>
        </p:nvSpPr>
        <p:spPr>
          <a:xfrm>
            <a:off x="7429500" y="357136"/>
            <a:ext cx="1140091" cy="714362"/>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6" name="object 6"/>
          <p:cNvSpPr/>
          <p:nvPr/>
        </p:nvSpPr>
        <p:spPr>
          <a:xfrm>
            <a:off x="500037" y="285750"/>
            <a:ext cx="850900" cy="100012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8" name="object 8"/>
          <p:cNvSpPr txBox="1"/>
          <p:nvPr/>
        </p:nvSpPr>
        <p:spPr>
          <a:xfrm>
            <a:off x="608826" y="1237157"/>
            <a:ext cx="7916545" cy="1734643"/>
          </a:xfrm>
          <a:prstGeom prst="rect">
            <a:avLst/>
          </a:prstGeom>
        </p:spPr>
        <p:txBody>
          <a:bodyPr vert="horz" wrap="square" lIns="0" tIns="0" rIns="0" bIns="0" rtlCol="0">
            <a:noAutofit/>
          </a:bodyPr>
          <a:lstStyle/>
          <a:p>
            <a:pPr>
              <a:lnSpc>
                <a:spcPts val="2200"/>
              </a:lnSpc>
            </a:pPr>
            <a:endParaRPr lang="en-US" sz="1600" b="1" dirty="0">
              <a:latin typeface="Times New Roman" pitchFamily="18" charset="0"/>
              <a:cs typeface="Times New Roman" pitchFamily="18" charset="0"/>
            </a:endParaRPr>
          </a:p>
          <a:p>
            <a:pPr>
              <a:lnSpc>
                <a:spcPts val="2200"/>
              </a:lnSpc>
            </a:pPr>
            <a:r>
              <a:rPr lang="en-US" sz="1600" b="1" dirty="0">
                <a:latin typeface="Times New Roman" pitchFamily="18" charset="0"/>
                <a:cs typeface="Times New Roman" pitchFamily="18" charset="0"/>
              </a:rPr>
              <a:t>Chair:		</a:t>
            </a:r>
            <a:r>
              <a:rPr lang="en-US" sz="1600" dirty="0">
                <a:latin typeface="Times New Roman" pitchFamily="18" charset="0"/>
                <a:cs typeface="Times New Roman" pitchFamily="18" charset="0"/>
              </a:rPr>
              <a:t>Captain Pablo TABAREZ    (Uruguay)   </a:t>
            </a:r>
            <a:endParaRPr lang="es-UY" sz="1600" dirty="0">
              <a:latin typeface="Times New Roman" pitchFamily="18" charset="0"/>
              <a:cs typeface="Times New Roman" pitchFamily="18" charset="0"/>
            </a:endParaRPr>
          </a:p>
          <a:p>
            <a:pPr>
              <a:lnSpc>
                <a:spcPts val="2200"/>
              </a:lnSpc>
            </a:pPr>
            <a:r>
              <a:rPr lang="es-UY" sz="1600" b="1" dirty="0">
                <a:latin typeface="Times New Roman" pitchFamily="18" charset="0"/>
                <a:cs typeface="Times New Roman" pitchFamily="18" charset="0"/>
              </a:rPr>
              <a:t>Vice-</a:t>
            </a:r>
            <a:r>
              <a:rPr lang="es-UY" sz="1600" b="1" dirty="0" err="1">
                <a:latin typeface="Times New Roman" pitchFamily="18" charset="0"/>
                <a:cs typeface="Times New Roman" pitchFamily="18" charset="0"/>
              </a:rPr>
              <a:t>Chair</a:t>
            </a:r>
            <a:r>
              <a:rPr lang="es-UY" sz="1600" b="1" dirty="0">
                <a:latin typeface="Times New Roman" pitchFamily="18" charset="0"/>
                <a:cs typeface="Times New Roman" pitchFamily="18" charset="0"/>
              </a:rPr>
              <a:t>:	</a:t>
            </a:r>
            <a:r>
              <a:rPr lang="es-UY" sz="1600" dirty="0" err="1">
                <a:latin typeface="Times New Roman" pitchFamily="18" charset="0"/>
                <a:cs typeface="Times New Roman" pitchFamily="18" charset="0"/>
              </a:rPr>
              <a:t>Commodore</a:t>
            </a:r>
            <a:r>
              <a:rPr lang="es-UY" sz="1600" dirty="0">
                <a:latin typeface="Times New Roman" pitchFamily="18" charset="0"/>
                <a:cs typeface="Times New Roman" pitchFamily="18" charset="0"/>
              </a:rPr>
              <a:t> </a:t>
            </a:r>
            <a:r>
              <a:rPr lang="es-UY" sz="1600" dirty="0" err="1">
                <a:latin typeface="Times New Roman" pitchFamily="18" charset="0"/>
                <a:cs typeface="Times New Roman" pitchFamily="18" charset="0"/>
              </a:rPr>
              <a:t>Valentin</a:t>
            </a:r>
            <a:r>
              <a:rPr lang="es-UY" sz="1600" dirty="0">
                <a:latin typeface="Times New Roman" pitchFamily="18" charset="0"/>
                <a:cs typeface="Times New Roman" pitchFamily="18" charset="0"/>
              </a:rPr>
              <a:t> Alejandro SANZ RODRIGUEZ   (Argentina)  </a:t>
            </a:r>
          </a:p>
          <a:p>
            <a:pPr>
              <a:lnSpc>
                <a:spcPts val="2200"/>
              </a:lnSpc>
            </a:pPr>
            <a:r>
              <a:rPr lang="en-US" sz="1600" b="1" dirty="0">
                <a:latin typeface="Times New Roman" pitchFamily="18" charset="0"/>
                <a:cs typeface="Times New Roman" pitchFamily="18" charset="0"/>
              </a:rPr>
              <a:t>Full Members: </a:t>
            </a:r>
            <a:r>
              <a:rPr lang="en-US" sz="1600" dirty="0">
                <a:latin typeface="Times New Roman" pitchFamily="18" charset="0"/>
                <a:cs typeface="Times New Roman" pitchFamily="18" charset="0"/>
              </a:rPr>
              <a:t>Argentina, Brazil and Uruguay. </a:t>
            </a:r>
            <a:endParaRPr lang="es-UY" sz="1600" dirty="0">
              <a:latin typeface="Times New Roman" pitchFamily="18" charset="0"/>
              <a:cs typeface="Times New Roman" pitchFamily="18" charset="0"/>
            </a:endParaRPr>
          </a:p>
          <a:p>
            <a:pPr>
              <a:lnSpc>
                <a:spcPts val="2200"/>
              </a:lnSpc>
            </a:pPr>
            <a:r>
              <a:rPr lang="en-US" sz="1600" b="1" dirty="0">
                <a:latin typeface="Times New Roman" pitchFamily="18" charset="0"/>
                <a:cs typeface="Times New Roman" pitchFamily="18" charset="0"/>
              </a:rPr>
              <a:t>Associate members: </a:t>
            </a:r>
            <a:r>
              <a:rPr lang="en-US" sz="1600" dirty="0">
                <a:latin typeface="Times New Roman" pitchFamily="18" charset="0"/>
                <a:cs typeface="Times New Roman" pitchFamily="18" charset="0"/>
              </a:rPr>
              <a:t>Paraguay. </a:t>
            </a:r>
            <a:endParaRPr lang="es-UY" sz="1600" dirty="0">
              <a:latin typeface="Times New Roman" pitchFamily="18" charset="0"/>
              <a:cs typeface="Times New Roman" pitchFamily="18" charset="0"/>
            </a:endParaRPr>
          </a:p>
          <a:p>
            <a:pPr>
              <a:lnSpc>
                <a:spcPts val="2200"/>
              </a:lnSpc>
            </a:pPr>
            <a:r>
              <a:rPr lang="en-US" sz="1600" b="1" dirty="0">
                <a:latin typeface="Times New Roman" pitchFamily="18" charset="0"/>
                <a:cs typeface="Times New Roman" pitchFamily="18" charset="0"/>
              </a:rPr>
              <a:t>Observers: </a:t>
            </a:r>
            <a:r>
              <a:rPr lang="en-US" sz="1600" dirty="0">
                <a:latin typeface="Times New Roman" pitchFamily="18" charset="0"/>
                <a:cs typeface="Times New Roman" pitchFamily="18" charset="0"/>
              </a:rPr>
              <a:t>Bolivia (presenting membership request as associate member)</a:t>
            </a:r>
            <a:endParaRPr lang="es-UY" sz="1600" dirty="0">
              <a:latin typeface="Times New Roman" pitchFamily="18" charset="0"/>
              <a:cs typeface="Times New Roman" pitchFamily="18" charset="0"/>
            </a:endParaRPr>
          </a:p>
        </p:txBody>
      </p:sp>
      <p:sp>
        <p:nvSpPr>
          <p:cNvPr id="9" name="object 9"/>
          <p:cNvSpPr txBox="1"/>
          <p:nvPr/>
        </p:nvSpPr>
        <p:spPr>
          <a:xfrm>
            <a:off x="1084580" y="6477000"/>
            <a:ext cx="6344920" cy="255904"/>
          </a:xfrm>
          <a:prstGeom prst="rect">
            <a:avLst/>
          </a:prstGeom>
        </p:spPr>
        <p:txBody>
          <a:bodyPr vert="horz" wrap="square" lIns="0" tIns="0" rIns="0" bIns="0" rtlCol="0">
            <a:noAutofit/>
          </a:bodyPr>
          <a:lstStyle/>
          <a:p>
            <a:pPr marL="12700" algn="ctr">
              <a:lnSpc>
                <a:spcPct val="100000"/>
              </a:lnSpc>
            </a:pPr>
            <a:r>
              <a:rPr sz="1600" spc="-10" dirty="0">
                <a:latin typeface="Times New Roman"/>
                <a:cs typeface="Times New Roman"/>
              </a:rPr>
              <a:t>Photo </a:t>
            </a:r>
            <a:r>
              <a:rPr lang="es-ES" sz="1600" spc="-5" dirty="0">
                <a:latin typeface="Times New Roman"/>
                <a:cs typeface="Times New Roman"/>
              </a:rPr>
              <a:t>at SHN</a:t>
            </a:r>
            <a:endParaRPr sz="1600" dirty="0">
              <a:latin typeface="Times New Roman"/>
              <a:cs typeface="Times New Roman"/>
            </a:endParaRPr>
          </a:p>
        </p:txBody>
      </p:sp>
      <p:pic>
        <p:nvPicPr>
          <p:cNvPr id="2" name="Picture 2" descr="https://www.iho.int/mtg_docs/rhc/SWATHC/SWATHC13/CHAtSO13-Photo.jpe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5601" y="4252528"/>
            <a:ext cx="3200400" cy="2220277"/>
          </a:xfrm>
          <a:prstGeom prst="rect">
            <a:avLst/>
          </a:prstGeom>
          <a:noFill/>
          <a:extLst>
            <a:ext uri="{909E8E84-426E-40DD-AFC4-6F175D3DCCD1}">
              <a14:hiddenFill xmlns:a14="http://schemas.microsoft.com/office/drawing/2010/main">
                <a:solidFill>
                  <a:srgbClr val="FFFFFF"/>
                </a:solidFill>
              </a14:hiddenFill>
            </a:ext>
          </a:extLst>
        </p:spPr>
      </p:pic>
      <p:sp>
        <p:nvSpPr>
          <p:cNvPr id="10" name="9 CuadroTexto"/>
          <p:cNvSpPr txBox="1"/>
          <p:nvPr/>
        </p:nvSpPr>
        <p:spPr>
          <a:xfrm>
            <a:off x="1676400" y="285750"/>
            <a:ext cx="5430863" cy="954107"/>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      </a:t>
            </a:r>
            <a:r>
              <a:rPr lang="en-AU" sz="1400" b="1" dirty="0">
                <a:latin typeface="Times New Roman" pitchFamily="18" charset="0"/>
                <a:cs typeface="Times New Roman" pitchFamily="18" charset="0"/>
              </a:rPr>
              <a:t>11</a:t>
            </a:r>
            <a:r>
              <a:rPr lang="en-AU" sz="1400" b="1" baseline="30000" dirty="0">
                <a:latin typeface="Times New Roman" pitchFamily="18" charset="0"/>
                <a:cs typeface="Times New Roman" pitchFamily="18" charset="0"/>
              </a:rPr>
              <a:t>th</a:t>
            </a:r>
            <a:r>
              <a:rPr lang="en-AU" sz="1400" b="1" dirty="0">
                <a:latin typeface="Times New Roman" pitchFamily="18" charset="0"/>
                <a:cs typeface="Times New Roman" pitchFamily="18" charset="0"/>
              </a:rPr>
              <a:t> MEETING OF THE IHO INTER-REGIONAL COORDINATING COMMITTEE</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IHO-IRCC 11</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Genoa, Italia, 3-5  June 2019</a:t>
            </a:r>
            <a:endParaRPr lang="es-UY"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409207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50240" y="1524000"/>
            <a:ext cx="7631430" cy="2819400"/>
          </a:xfrm>
          <a:prstGeom prst="rect">
            <a:avLst/>
          </a:prstGeom>
        </p:spPr>
        <p:txBody>
          <a:bodyPr vert="horz" wrap="square" lIns="0" tIns="0" rIns="0" bIns="0" rtlCol="0">
            <a:noAutofit/>
          </a:bodyPr>
          <a:lstStyle/>
          <a:p>
            <a:pPr marL="2376170" marR="1977389" indent="-605790">
              <a:lnSpc>
                <a:spcPct val="100000"/>
              </a:lnSpc>
            </a:pPr>
            <a:r>
              <a:rPr lang="es-ES" sz="1400" b="1" dirty="0">
                <a:latin typeface="Times New Roman"/>
                <a:cs typeface="Times New Roman"/>
              </a:rPr>
              <a:t> </a:t>
            </a:r>
            <a:endParaRPr sz="1100" dirty="0"/>
          </a:p>
          <a:p>
            <a:pPr marL="12700" marR="690880" indent="419734">
              <a:lnSpc>
                <a:spcPct val="125299"/>
              </a:lnSpc>
            </a:pPr>
            <a:r>
              <a:rPr sz="1800" b="1" dirty="0">
                <a:latin typeface="Times New Roman"/>
                <a:cs typeface="Times New Roman"/>
              </a:rPr>
              <a:t>So</a:t>
            </a:r>
            <a:r>
              <a:rPr sz="1800" b="1" spc="-10" dirty="0">
                <a:latin typeface="Times New Roman"/>
                <a:cs typeface="Times New Roman"/>
              </a:rPr>
              <a:t>u</a:t>
            </a:r>
            <a:r>
              <a:rPr sz="1800" b="1" spc="0" dirty="0">
                <a:latin typeface="Times New Roman"/>
                <a:cs typeface="Times New Roman"/>
              </a:rPr>
              <a:t>th</a:t>
            </a:r>
            <a:r>
              <a:rPr sz="1800" b="1" spc="-35" dirty="0">
                <a:latin typeface="Times New Roman"/>
                <a:cs typeface="Times New Roman"/>
              </a:rPr>
              <a:t> </a:t>
            </a:r>
            <a:r>
              <a:rPr sz="1800" b="1" spc="-100" dirty="0">
                <a:latin typeface="Times New Roman"/>
                <a:cs typeface="Times New Roman"/>
              </a:rPr>
              <a:t>W</a:t>
            </a:r>
            <a:r>
              <a:rPr sz="1800" b="1" spc="0" dirty="0">
                <a:latin typeface="Times New Roman"/>
                <a:cs typeface="Times New Roman"/>
              </a:rPr>
              <a:t>est</a:t>
            </a:r>
            <a:r>
              <a:rPr sz="1800" b="1" spc="-105" dirty="0">
                <a:latin typeface="Times New Roman"/>
                <a:cs typeface="Times New Roman"/>
              </a:rPr>
              <a:t> </a:t>
            </a:r>
            <a:r>
              <a:rPr sz="1800" b="1" spc="0" dirty="0">
                <a:latin typeface="Times New Roman"/>
                <a:cs typeface="Times New Roman"/>
              </a:rPr>
              <a:t>Atlantic H</a:t>
            </a:r>
            <a:r>
              <a:rPr sz="1800" b="1" spc="10" dirty="0">
                <a:latin typeface="Times New Roman"/>
                <a:cs typeface="Times New Roman"/>
              </a:rPr>
              <a:t>y</a:t>
            </a:r>
            <a:r>
              <a:rPr sz="1800" b="1" spc="0" dirty="0">
                <a:latin typeface="Times New Roman"/>
                <a:cs typeface="Times New Roman"/>
              </a:rPr>
              <a:t>d</a:t>
            </a:r>
            <a:r>
              <a:rPr sz="1800" b="1" spc="-40" dirty="0">
                <a:latin typeface="Times New Roman"/>
                <a:cs typeface="Times New Roman"/>
              </a:rPr>
              <a:t>r</a:t>
            </a:r>
            <a:r>
              <a:rPr sz="1800" b="1" spc="0" dirty="0">
                <a:latin typeface="Times New Roman"/>
                <a:cs typeface="Times New Roman"/>
              </a:rPr>
              <a:t>ographic</a:t>
            </a:r>
            <a:r>
              <a:rPr sz="1800" b="1" spc="-15" dirty="0">
                <a:latin typeface="Times New Roman"/>
                <a:cs typeface="Times New Roman"/>
              </a:rPr>
              <a:t> </a:t>
            </a:r>
            <a:r>
              <a:rPr sz="1800" b="1" spc="0" dirty="0">
                <a:latin typeface="Times New Roman"/>
                <a:cs typeface="Times New Roman"/>
              </a:rPr>
              <a:t>Commis</a:t>
            </a:r>
            <a:r>
              <a:rPr sz="1800" b="1" spc="-10" dirty="0">
                <a:latin typeface="Times New Roman"/>
                <a:cs typeface="Times New Roman"/>
              </a:rPr>
              <a:t>s</a:t>
            </a:r>
            <a:r>
              <a:rPr sz="1800" b="1" spc="0" dirty="0">
                <a:latin typeface="Times New Roman"/>
                <a:cs typeface="Times New Roman"/>
              </a:rPr>
              <a:t>ion </a:t>
            </a:r>
            <a:r>
              <a:rPr sz="1800" b="1" spc="10" dirty="0">
                <a:latin typeface="Times New Roman"/>
                <a:cs typeface="Times New Roman"/>
              </a:rPr>
              <a:t>(</a:t>
            </a:r>
            <a:r>
              <a:rPr sz="1800" b="1" spc="0" dirty="0">
                <a:latin typeface="Times New Roman"/>
                <a:cs typeface="Times New Roman"/>
              </a:rPr>
              <a:t>S</a:t>
            </a:r>
            <a:r>
              <a:rPr sz="1800" b="1" spc="-210" dirty="0">
                <a:latin typeface="Times New Roman"/>
                <a:cs typeface="Times New Roman"/>
              </a:rPr>
              <a:t>W</a:t>
            </a:r>
            <a:r>
              <a:rPr sz="1800" b="1" spc="0" dirty="0">
                <a:latin typeface="Times New Roman"/>
                <a:cs typeface="Times New Roman"/>
              </a:rPr>
              <a:t>AtHC)</a:t>
            </a:r>
            <a:r>
              <a:rPr sz="1800" b="1" spc="15" dirty="0">
                <a:latin typeface="Times New Roman"/>
                <a:cs typeface="Times New Roman"/>
              </a:rPr>
              <a:t> </a:t>
            </a:r>
            <a:r>
              <a:rPr sz="1800" b="1" spc="0" dirty="0">
                <a:latin typeface="Times New Roman"/>
                <a:cs typeface="Times New Roman"/>
              </a:rPr>
              <a:t>Report K</a:t>
            </a:r>
            <a:r>
              <a:rPr sz="1800" b="1" spc="5" dirty="0">
                <a:latin typeface="Times New Roman"/>
                <a:cs typeface="Times New Roman"/>
              </a:rPr>
              <a:t>e</a:t>
            </a:r>
            <a:r>
              <a:rPr sz="1800" b="1" spc="0" dirty="0">
                <a:latin typeface="Times New Roman"/>
                <a:cs typeface="Times New Roman"/>
              </a:rPr>
              <a:t>y</a:t>
            </a:r>
            <a:r>
              <a:rPr sz="1800" b="1" spc="-15" dirty="0">
                <a:latin typeface="Times New Roman"/>
                <a:cs typeface="Times New Roman"/>
              </a:rPr>
              <a:t> </a:t>
            </a:r>
            <a:r>
              <a:rPr sz="1800" b="1" spc="0" dirty="0">
                <a:latin typeface="Times New Roman"/>
                <a:cs typeface="Times New Roman"/>
              </a:rPr>
              <a:t>achi</a:t>
            </a:r>
            <a:r>
              <a:rPr sz="1800" b="1" spc="5" dirty="0">
                <a:latin typeface="Times New Roman"/>
                <a:cs typeface="Times New Roman"/>
              </a:rPr>
              <a:t>e</a:t>
            </a:r>
            <a:r>
              <a:rPr sz="1800" b="1" spc="0" dirty="0">
                <a:latin typeface="Times New Roman"/>
                <a:cs typeface="Times New Roman"/>
              </a:rPr>
              <a:t>vements</a:t>
            </a:r>
            <a:endParaRPr sz="1800" dirty="0">
              <a:latin typeface="Times New Roman"/>
              <a:cs typeface="Times New Roman"/>
            </a:endParaRPr>
          </a:p>
          <a:p>
            <a:pPr>
              <a:lnSpc>
                <a:spcPts val="1000"/>
              </a:lnSpc>
            </a:pPr>
            <a:endParaRPr sz="1000" dirty="0"/>
          </a:p>
          <a:p>
            <a:pPr>
              <a:lnSpc>
                <a:spcPts val="1100"/>
              </a:lnSpc>
              <a:spcBef>
                <a:spcPts val="69"/>
              </a:spcBef>
            </a:pPr>
            <a:endParaRPr sz="1100" dirty="0"/>
          </a:p>
          <a:p>
            <a:pPr marL="12700" marR="13970" algn="just">
              <a:lnSpc>
                <a:spcPct val="100000"/>
              </a:lnSpc>
            </a:pPr>
            <a:endParaRPr lang="es-ES" sz="1600" spc="-5" dirty="0">
              <a:latin typeface="Times New Roman" pitchFamily="18" charset="0"/>
              <a:cs typeface="Times New Roman" pitchFamily="18" charset="0"/>
            </a:endParaRPr>
          </a:p>
          <a:p>
            <a:r>
              <a:rPr lang="en-US" sz="1600" dirty="0">
                <a:latin typeface="Times New Roman" pitchFamily="18" charset="0"/>
                <a:cs typeface="Times New Roman" pitchFamily="18" charset="0"/>
              </a:rPr>
              <a:t>The full members has approved the request of The Hydrographic National Service of Bolivia Navy, and  start the procedure of adhesion to became  as an  Associate Member of SWAtHC. That Service should address this to its national authorities</a:t>
            </a:r>
            <a:endParaRPr lang="es-UY" sz="1600" dirty="0">
              <a:latin typeface="Times New Roman" pitchFamily="18" charset="0"/>
              <a:cs typeface="Times New Roman" pitchFamily="18" charset="0"/>
            </a:endParaRPr>
          </a:p>
          <a:p>
            <a:pPr>
              <a:lnSpc>
                <a:spcPts val="1000"/>
              </a:lnSpc>
            </a:pPr>
            <a:endParaRPr sz="1000" dirty="0"/>
          </a:p>
          <a:p>
            <a:pPr marL="12700" marR="12700" algn="just">
              <a:lnSpc>
                <a:spcPct val="100099"/>
              </a:lnSpc>
            </a:pPr>
            <a:r>
              <a:rPr lang="es-ES" sz="1600" spc="-15" dirty="0">
                <a:latin typeface="Times New Roman"/>
                <a:cs typeface="Times New Roman"/>
              </a:rPr>
              <a:t> </a:t>
            </a:r>
            <a:endParaRPr sz="1600" dirty="0">
              <a:latin typeface="Times New Roman"/>
              <a:cs typeface="Times New Roman"/>
            </a:endParaRPr>
          </a:p>
        </p:txBody>
      </p:sp>
      <p:sp>
        <p:nvSpPr>
          <p:cNvPr id="3" name="object 3"/>
          <p:cNvSpPr/>
          <p:nvPr/>
        </p:nvSpPr>
        <p:spPr>
          <a:xfrm>
            <a:off x="7215251" y="428561"/>
            <a:ext cx="1254125" cy="785812"/>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4" name="object 4"/>
          <p:cNvSpPr/>
          <p:nvPr/>
        </p:nvSpPr>
        <p:spPr>
          <a:xfrm>
            <a:off x="571474" y="357124"/>
            <a:ext cx="850900" cy="100012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6" name="5 CuadroTexto"/>
          <p:cNvSpPr txBox="1"/>
          <p:nvPr/>
        </p:nvSpPr>
        <p:spPr>
          <a:xfrm>
            <a:off x="1676400" y="285750"/>
            <a:ext cx="5430863" cy="954107"/>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      </a:t>
            </a:r>
            <a:r>
              <a:rPr lang="en-AU" sz="1400" b="1" dirty="0">
                <a:latin typeface="Times New Roman" pitchFamily="18" charset="0"/>
                <a:cs typeface="Times New Roman" pitchFamily="18" charset="0"/>
              </a:rPr>
              <a:t>11</a:t>
            </a:r>
            <a:r>
              <a:rPr lang="en-AU" sz="1400" b="1" baseline="30000" dirty="0">
                <a:latin typeface="Times New Roman" pitchFamily="18" charset="0"/>
                <a:cs typeface="Times New Roman" pitchFamily="18" charset="0"/>
              </a:rPr>
              <a:t>th</a:t>
            </a:r>
            <a:r>
              <a:rPr lang="en-AU" sz="1400" b="1" dirty="0">
                <a:latin typeface="Times New Roman" pitchFamily="18" charset="0"/>
                <a:cs typeface="Times New Roman" pitchFamily="18" charset="0"/>
              </a:rPr>
              <a:t> MEETING OF THE IHO INTER-REGIONAL COORDINATING COMMITTEE</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IHO-IRCC 11</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Genoa, Italia, 3-5  June 2019</a:t>
            </a:r>
            <a:endParaRPr lang="es-UY" sz="14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0240" y="1524000"/>
            <a:ext cx="7631430" cy="4724400"/>
          </a:xfrm>
          <a:prstGeom prst="rect">
            <a:avLst/>
          </a:prstGeom>
        </p:spPr>
        <p:txBody>
          <a:bodyPr vert="horz" wrap="square" lIns="0" tIns="0" rIns="0" bIns="0" rtlCol="0">
            <a:noAutofit/>
          </a:bodyPr>
          <a:lstStyle/>
          <a:p>
            <a:pPr marL="2376170" marR="1977389" indent="-605790">
              <a:lnSpc>
                <a:spcPct val="100000"/>
              </a:lnSpc>
            </a:pPr>
            <a:r>
              <a:rPr lang="es-ES" sz="1400" b="1" dirty="0">
                <a:latin typeface="Times New Roman"/>
                <a:cs typeface="Times New Roman"/>
              </a:rPr>
              <a:t> </a:t>
            </a:r>
            <a:endParaRPr sz="1100" dirty="0"/>
          </a:p>
          <a:p>
            <a:pPr marL="12700" marR="690880" indent="419734">
              <a:lnSpc>
                <a:spcPct val="125299"/>
              </a:lnSpc>
            </a:pPr>
            <a:r>
              <a:rPr sz="1800" b="1" dirty="0">
                <a:latin typeface="Times New Roman" pitchFamily="18" charset="0"/>
                <a:cs typeface="Times New Roman" pitchFamily="18" charset="0"/>
              </a:rPr>
              <a:t>So</a:t>
            </a:r>
            <a:r>
              <a:rPr sz="1800" b="1" spc="-10" dirty="0">
                <a:latin typeface="Times New Roman" pitchFamily="18" charset="0"/>
                <a:cs typeface="Times New Roman" pitchFamily="18" charset="0"/>
              </a:rPr>
              <a:t>u</a:t>
            </a:r>
            <a:r>
              <a:rPr sz="1800" b="1" spc="0" dirty="0">
                <a:latin typeface="Times New Roman" pitchFamily="18" charset="0"/>
                <a:cs typeface="Times New Roman" pitchFamily="18" charset="0"/>
              </a:rPr>
              <a:t>th</a:t>
            </a:r>
            <a:r>
              <a:rPr sz="1800" b="1" spc="-35" dirty="0">
                <a:latin typeface="Times New Roman" pitchFamily="18" charset="0"/>
                <a:cs typeface="Times New Roman" pitchFamily="18" charset="0"/>
              </a:rPr>
              <a:t> </a:t>
            </a:r>
            <a:r>
              <a:rPr sz="1800" b="1" spc="-100" dirty="0">
                <a:latin typeface="Times New Roman" pitchFamily="18" charset="0"/>
                <a:cs typeface="Times New Roman" pitchFamily="18" charset="0"/>
              </a:rPr>
              <a:t>W</a:t>
            </a:r>
            <a:r>
              <a:rPr sz="1800" b="1" spc="0" dirty="0">
                <a:latin typeface="Times New Roman" pitchFamily="18" charset="0"/>
                <a:cs typeface="Times New Roman" pitchFamily="18" charset="0"/>
              </a:rPr>
              <a:t>est</a:t>
            </a:r>
            <a:r>
              <a:rPr sz="1800" b="1" spc="-105" dirty="0">
                <a:latin typeface="Times New Roman" pitchFamily="18" charset="0"/>
                <a:cs typeface="Times New Roman" pitchFamily="18" charset="0"/>
              </a:rPr>
              <a:t> </a:t>
            </a:r>
            <a:r>
              <a:rPr sz="1800" b="1" spc="0" dirty="0">
                <a:latin typeface="Times New Roman" pitchFamily="18" charset="0"/>
                <a:cs typeface="Times New Roman" pitchFamily="18" charset="0"/>
              </a:rPr>
              <a:t>Atlantic H</a:t>
            </a:r>
            <a:r>
              <a:rPr sz="1800" b="1" spc="10" dirty="0">
                <a:latin typeface="Times New Roman" pitchFamily="18" charset="0"/>
                <a:cs typeface="Times New Roman" pitchFamily="18" charset="0"/>
              </a:rPr>
              <a:t>y</a:t>
            </a:r>
            <a:r>
              <a:rPr sz="1800" b="1" spc="0" dirty="0">
                <a:latin typeface="Times New Roman" pitchFamily="18" charset="0"/>
                <a:cs typeface="Times New Roman" pitchFamily="18" charset="0"/>
              </a:rPr>
              <a:t>d</a:t>
            </a:r>
            <a:r>
              <a:rPr sz="1800" b="1" spc="-40" dirty="0">
                <a:latin typeface="Times New Roman" pitchFamily="18" charset="0"/>
                <a:cs typeface="Times New Roman" pitchFamily="18" charset="0"/>
              </a:rPr>
              <a:t>r</a:t>
            </a:r>
            <a:r>
              <a:rPr sz="1800" b="1" spc="0" dirty="0">
                <a:latin typeface="Times New Roman" pitchFamily="18" charset="0"/>
                <a:cs typeface="Times New Roman" pitchFamily="18" charset="0"/>
              </a:rPr>
              <a:t>ographic</a:t>
            </a:r>
            <a:r>
              <a:rPr sz="1800" b="1" spc="-15" dirty="0">
                <a:latin typeface="Times New Roman" pitchFamily="18" charset="0"/>
                <a:cs typeface="Times New Roman" pitchFamily="18" charset="0"/>
              </a:rPr>
              <a:t> </a:t>
            </a:r>
            <a:r>
              <a:rPr sz="1800" b="1" spc="0" dirty="0">
                <a:latin typeface="Times New Roman" pitchFamily="18" charset="0"/>
                <a:cs typeface="Times New Roman" pitchFamily="18" charset="0"/>
              </a:rPr>
              <a:t>Commis</a:t>
            </a:r>
            <a:r>
              <a:rPr sz="1800" b="1" spc="-10" dirty="0">
                <a:latin typeface="Times New Roman" pitchFamily="18" charset="0"/>
                <a:cs typeface="Times New Roman" pitchFamily="18" charset="0"/>
              </a:rPr>
              <a:t>s</a:t>
            </a:r>
            <a:r>
              <a:rPr sz="1800" b="1" spc="0" dirty="0">
                <a:latin typeface="Times New Roman" pitchFamily="18" charset="0"/>
                <a:cs typeface="Times New Roman" pitchFamily="18" charset="0"/>
              </a:rPr>
              <a:t>ion </a:t>
            </a:r>
            <a:r>
              <a:rPr sz="1800" b="1" spc="10" dirty="0">
                <a:latin typeface="Times New Roman" pitchFamily="18" charset="0"/>
                <a:cs typeface="Times New Roman" pitchFamily="18" charset="0"/>
              </a:rPr>
              <a:t>(</a:t>
            </a:r>
            <a:r>
              <a:rPr sz="1800" b="1" spc="0" dirty="0">
                <a:latin typeface="Times New Roman" pitchFamily="18" charset="0"/>
                <a:cs typeface="Times New Roman" pitchFamily="18" charset="0"/>
              </a:rPr>
              <a:t>S</a:t>
            </a:r>
            <a:r>
              <a:rPr sz="1800" b="1" spc="-210" dirty="0">
                <a:latin typeface="Times New Roman" pitchFamily="18" charset="0"/>
                <a:cs typeface="Times New Roman" pitchFamily="18" charset="0"/>
              </a:rPr>
              <a:t>W</a:t>
            </a:r>
            <a:r>
              <a:rPr sz="1800" b="1" spc="0" dirty="0">
                <a:latin typeface="Times New Roman" pitchFamily="18" charset="0"/>
                <a:cs typeface="Times New Roman" pitchFamily="18" charset="0"/>
              </a:rPr>
              <a:t>AtHC)</a:t>
            </a:r>
            <a:r>
              <a:rPr sz="1800" b="1" spc="15" dirty="0">
                <a:latin typeface="Times New Roman" pitchFamily="18" charset="0"/>
                <a:cs typeface="Times New Roman" pitchFamily="18" charset="0"/>
              </a:rPr>
              <a:t> </a:t>
            </a:r>
            <a:r>
              <a:rPr sz="1800" b="1" spc="0" dirty="0">
                <a:latin typeface="Times New Roman" pitchFamily="18" charset="0"/>
                <a:cs typeface="Times New Roman" pitchFamily="18" charset="0"/>
              </a:rPr>
              <a:t>Report</a:t>
            </a:r>
            <a:endParaRPr lang="es-ES" sz="1800" b="1" spc="0" dirty="0">
              <a:latin typeface="Times New Roman" pitchFamily="18" charset="0"/>
              <a:cs typeface="Times New Roman" pitchFamily="18" charset="0"/>
            </a:endParaRPr>
          </a:p>
          <a:p>
            <a:pPr marL="12700" marR="690880" indent="419734">
              <a:lnSpc>
                <a:spcPct val="125299"/>
              </a:lnSpc>
            </a:pPr>
            <a:endParaRPr lang="es-ES" b="1" dirty="0">
              <a:latin typeface="Times New Roman" pitchFamily="18" charset="0"/>
              <a:cs typeface="Times New Roman" pitchFamily="18" charset="0"/>
            </a:endParaRPr>
          </a:p>
          <a:p>
            <a:pPr marL="12700" marR="12700" algn="just"/>
            <a:r>
              <a:rPr lang="es-ES" b="1" dirty="0" err="1">
                <a:latin typeface="Times New Roman" pitchFamily="18" charset="0"/>
                <a:cs typeface="Times New Roman" pitchFamily="18" charset="0"/>
              </a:rPr>
              <a:t>Capacity</a:t>
            </a:r>
            <a:r>
              <a:rPr lang="es-ES" b="1" dirty="0">
                <a:latin typeface="Times New Roman" pitchFamily="18" charset="0"/>
                <a:cs typeface="Times New Roman" pitchFamily="18" charset="0"/>
              </a:rPr>
              <a:t> </a:t>
            </a:r>
            <a:r>
              <a:rPr lang="es-ES" b="1" dirty="0" err="1">
                <a:latin typeface="Times New Roman" pitchFamily="18" charset="0"/>
                <a:cs typeface="Times New Roman" pitchFamily="18" charset="0"/>
              </a:rPr>
              <a:t>Building</a:t>
            </a:r>
            <a:endParaRPr lang="es-ES" b="1" dirty="0">
              <a:latin typeface="Times New Roman" pitchFamily="18" charset="0"/>
              <a:cs typeface="Times New Roman" pitchFamily="18" charset="0"/>
            </a:endParaRPr>
          </a:p>
          <a:p>
            <a:pPr marL="12700" marR="12700" algn="just"/>
            <a:endParaRPr lang="es-ES" b="1" dirty="0">
              <a:latin typeface="Times New Roman" pitchFamily="18" charset="0"/>
              <a:cs typeface="Times New Roman" pitchFamily="18" charset="0"/>
            </a:endParaRPr>
          </a:p>
          <a:p>
            <a:pPr marL="12700" marR="12700" algn="just"/>
            <a:r>
              <a:rPr lang="es-ES" dirty="0" err="1">
                <a:latin typeface="Times New Roman" pitchFamily="18" charset="0"/>
                <a:cs typeface="Times New Roman" pitchFamily="18" charset="0"/>
              </a:rPr>
              <a:t>Activities</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Completed</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on</a:t>
            </a:r>
            <a:r>
              <a:rPr lang="es-ES" dirty="0">
                <a:latin typeface="Times New Roman" pitchFamily="18" charset="0"/>
                <a:cs typeface="Times New Roman" pitchFamily="18" charset="0"/>
              </a:rPr>
              <a:t> 2018</a:t>
            </a:r>
          </a:p>
          <a:p>
            <a:pPr marL="12700" marR="12700" algn="just"/>
            <a:endParaRPr lang="es-ES" dirty="0">
              <a:latin typeface="Times New Roman" pitchFamily="18" charset="0"/>
              <a:cs typeface="Times New Roman" pitchFamily="18" charset="0"/>
            </a:endParaRPr>
          </a:p>
          <a:p>
            <a:pPr marL="298450" marR="12700" indent="-285750" algn="just" defTabSz="701675">
              <a:buFont typeface="Arial" pitchFamily="34" charset="0"/>
              <a:buChar char="•"/>
            </a:pPr>
            <a:r>
              <a:rPr lang="en-US" dirty="0">
                <a:latin typeface="Times New Roman" pitchFamily="18" charset="0"/>
                <a:cs typeface="Times New Roman" pitchFamily="18" charset="0"/>
              </a:rPr>
              <a:t>Maritime</a:t>
            </a:r>
            <a:r>
              <a:rPr lang="es-AR" dirty="0">
                <a:latin typeface="Times New Roman" pitchFamily="18" charset="0"/>
                <a:cs typeface="Times New Roman" pitchFamily="18" charset="0"/>
              </a:rPr>
              <a:t> Safety </a:t>
            </a:r>
            <a:r>
              <a:rPr lang="es-AR" dirty="0" err="1">
                <a:latin typeface="Times New Roman" pitchFamily="18" charset="0"/>
                <a:cs typeface="Times New Roman" pitchFamily="18" charset="0"/>
              </a:rPr>
              <a:t>Information</a:t>
            </a:r>
            <a:r>
              <a:rPr lang="es-AR" dirty="0">
                <a:latin typeface="Times New Roman" pitchFamily="18" charset="0"/>
                <a:cs typeface="Times New Roman" pitchFamily="18" charset="0"/>
              </a:rPr>
              <a:t> – MSI </a:t>
            </a:r>
            <a:r>
              <a:rPr lang="en-US" dirty="0">
                <a:latin typeface="Times New Roman" pitchFamily="18" charset="0"/>
                <a:cs typeface="Times New Roman" pitchFamily="18" charset="0"/>
              </a:rPr>
              <a:t>(DHN-Brazil)</a:t>
            </a:r>
          </a:p>
          <a:p>
            <a:pPr marL="12700" marR="12700" algn="just" defTabSz="701675"/>
            <a:r>
              <a:rPr lang="en-US" dirty="0">
                <a:latin typeface="Times New Roman" pitchFamily="18" charset="0"/>
                <a:cs typeface="Times New Roman" pitchFamily="18" charset="0"/>
              </a:rPr>
              <a:t>	</a:t>
            </a:r>
            <a:endParaRPr lang="es-ES" dirty="0">
              <a:latin typeface="Times New Roman" pitchFamily="18" charset="0"/>
              <a:cs typeface="Times New Roman" pitchFamily="18" charset="0"/>
            </a:endParaRPr>
          </a:p>
          <a:p>
            <a:pPr marL="298450" marR="12700" indent="-285750" algn="just" defTabSz="292100">
              <a:buFont typeface="Arial" pitchFamily="34" charset="0"/>
              <a:buChar char="•"/>
            </a:pPr>
            <a:r>
              <a:rPr lang="en-US" dirty="0">
                <a:latin typeface="Times New Roman" pitchFamily="18" charset="0"/>
                <a:cs typeface="Times New Roman" pitchFamily="18" charset="0"/>
              </a:rPr>
              <a:t>Workshop of Harbour and Shallow  Water Surveys  (SHN-Argentina)</a:t>
            </a:r>
          </a:p>
          <a:p>
            <a:pPr marL="298450" marR="12700" indent="-285750" algn="just" defTabSz="292100">
              <a:buFont typeface="Arial" pitchFamily="34" charset="0"/>
              <a:buChar char="•"/>
            </a:pPr>
            <a:endParaRPr lang="en-US" dirty="0">
              <a:latin typeface="Times New Roman" pitchFamily="18" charset="0"/>
              <a:cs typeface="Times New Roman" pitchFamily="18" charset="0"/>
            </a:endParaRPr>
          </a:p>
          <a:p>
            <a:pPr marL="298450" marR="12700" indent="-285750" algn="just" defTabSz="292100">
              <a:buFont typeface="Arial" pitchFamily="34" charset="0"/>
              <a:buChar char="•"/>
            </a:pPr>
            <a:r>
              <a:rPr lang="en-US" dirty="0">
                <a:latin typeface="Times New Roman" pitchFamily="18" charset="0"/>
                <a:cs typeface="Times New Roman" pitchFamily="18" charset="0"/>
              </a:rPr>
              <a:t>Workshop of  LIDAR Surveys  (SEPRHC, INOCAR-Ecuador)</a:t>
            </a:r>
          </a:p>
          <a:p>
            <a:pPr marL="298450" marR="12700" indent="-285750" algn="just" defTabSz="292100">
              <a:buFont typeface="Arial" pitchFamily="34" charset="0"/>
              <a:buChar char="•"/>
            </a:pPr>
            <a:endParaRPr lang="en-US" dirty="0">
              <a:latin typeface="Times New Roman" pitchFamily="18" charset="0"/>
              <a:cs typeface="Times New Roman" pitchFamily="18" charset="0"/>
            </a:endParaRPr>
          </a:p>
          <a:p>
            <a:pPr marL="298450" marR="12700" indent="-285750" algn="just" defTabSz="292100">
              <a:buFont typeface="Arial" pitchFamily="34" charset="0"/>
              <a:buChar char="•"/>
            </a:pPr>
            <a:r>
              <a:rPr lang="en-US" dirty="0">
                <a:latin typeface="Times New Roman" pitchFamily="18" charset="0"/>
                <a:cs typeface="Times New Roman" pitchFamily="18" charset="0"/>
              </a:rPr>
              <a:t>Workshop of Data Multibeam Processing (MACHC, CIOH-Colombia)</a:t>
            </a:r>
          </a:p>
          <a:p>
            <a:pPr marL="12700" marR="12700" algn="just"/>
            <a:r>
              <a:rPr lang="es-ES" dirty="0">
                <a:latin typeface="Times New Roman" pitchFamily="18" charset="0"/>
                <a:cs typeface="Times New Roman" pitchFamily="18" charset="0"/>
              </a:rPr>
              <a:t> </a:t>
            </a:r>
            <a:endParaRPr lang="es-UY" dirty="0">
              <a:latin typeface="Times New Roman" pitchFamily="18" charset="0"/>
              <a:cs typeface="Times New Roman" pitchFamily="18" charset="0"/>
            </a:endParaRPr>
          </a:p>
          <a:p>
            <a:pPr lvl="0"/>
            <a:r>
              <a:rPr lang="es-ES" i="1" dirty="0"/>
              <a:t> </a:t>
            </a:r>
            <a:endParaRPr lang="es-UY" i="1" dirty="0"/>
          </a:p>
          <a:p>
            <a:r>
              <a:rPr lang="es-AR" i="1" dirty="0"/>
              <a:t> </a:t>
            </a:r>
            <a:r>
              <a:rPr lang="es-ES" i="1" dirty="0"/>
              <a:t> </a:t>
            </a:r>
            <a:endParaRPr lang="es-UY" dirty="0"/>
          </a:p>
          <a:p>
            <a:pPr marL="12700" marR="12700" algn="just" defTabSz="338138"/>
            <a:endParaRPr lang="en-US" dirty="0">
              <a:latin typeface="Times New Roman" pitchFamily="18" charset="0"/>
              <a:cs typeface="Times New Roman" pitchFamily="18" charset="0"/>
            </a:endParaRPr>
          </a:p>
          <a:p>
            <a:pPr marL="12700" marR="12700" algn="just"/>
            <a:endParaRPr lang="es-UY" dirty="0">
              <a:latin typeface="Times New Roman"/>
              <a:cs typeface="Times New Roman"/>
            </a:endParaRPr>
          </a:p>
          <a:p>
            <a:pPr marL="12700" marR="690880" indent="419734">
              <a:lnSpc>
                <a:spcPct val="125299"/>
              </a:lnSpc>
            </a:pPr>
            <a:endParaRPr sz="1800" dirty="0">
              <a:latin typeface="Times New Roman"/>
              <a:cs typeface="Times New Roman"/>
            </a:endParaRPr>
          </a:p>
          <a:p>
            <a:pPr>
              <a:lnSpc>
                <a:spcPts val="1000"/>
              </a:lnSpc>
            </a:pPr>
            <a:endParaRPr sz="1000" dirty="0"/>
          </a:p>
          <a:p>
            <a:pPr>
              <a:lnSpc>
                <a:spcPts val="1100"/>
              </a:lnSpc>
              <a:spcBef>
                <a:spcPts val="69"/>
              </a:spcBef>
            </a:pPr>
            <a:endParaRPr sz="1100" dirty="0"/>
          </a:p>
          <a:p>
            <a:pPr marL="12700" marR="13970" algn="just">
              <a:lnSpc>
                <a:spcPct val="100000"/>
              </a:lnSpc>
            </a:pPr>
            <a:r>
              <a:rPr lang="es-ES" sz="1600" spc="-15" dirty="0">
                <a:latin typeface="Times New Roman"/>
                <a:cs typeface="Times New Roman"/>
              </a:rPr>
              <a:t> </a:t>
            </a:r>
            <a:endParaRPr lang="en-US" sz="1600" dirty="0">
              <a:latin typeface="Times New Roman" pitchFamily="18" charset="0"/>
              <a:cs typeface="Times New Roman" pitchFamily="18" charset="0"/>
            </a:endParaRPr>
          </a:p>
          <a:p>
            <a:pPr>
              <a:lnSpc>
                <a:spcPts val="900"/>
              </a:lnSpc>
              <a:spcBef>
                <a:spcPts val="18"/>
              </a:spcBef>
            </a:pPr>
            <a:endParaRPr sz="900" dirty="0"/>
          </a:p>
          <a:p>
            <a:pPr>
              <a:lnSpc>
                <a:spcPts val="1000"/>
              </a:lnSpc>
            </a:pPr>
            <a:endParaRPr sz="1000" dirty="0"/>
          </a:p>
          <a:p>
            <a:pPr marL="12700" marR="12700" algn="just">
              <a:lnSpc>
                <a:spcPct val="100099"/>
              </a:lnSpc>
            </a:pPr>
            <a:r>
              <a:rPr lang="es-ES" sz="1600" spc="-15" dirty="0">
                <a:latin typeface="Times New Roman"/>
                <a:cs typeface="Times New Roman"/>
              </a:rPr>
              <a:t> </a:t>
            </a:r>
            <a:endParaRPr sz="1600" dirty="0">
              <a:latin typeface="Times New Roman"/>
              <a:cs typeface="Times New Roman"/>
            </a:endParaRPr>
          </a:p>
        </p:txBody>
      </p:sp>
      <p:sp>
        <p:nvSpPr>
          <p:cNvPr id="3" name="object 3"/>
          <p:cNvSpPr/>
          <p:nvPr/>
        </p:nvSpPr>
        <p:spPr>
          <a:xfrm>
            <a:off x="7215251" y="428561"/>
            <a:ext cx="1254125" cy="785812"/>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4" name="object 4"/>
          <p:cNvSpPr/>
          <p:nvPr/>
        </p:nvSpPr>
        <p:spPr>
          <a:xfrm>
            <a:off x="571474" y="357124"/>
            <a:ext cx="850900" cy="100012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6" name="5 CuadroTexto"/>
          <p:cNvSpPr txBox="1"/>
          <p:nvPr/>
        </p:nvSpPr>
        <p:spPr>
          <a:xfrm>
            <a:off x="1676400" y="285750"/>
            <a:ext cx="5430863" cy="954107"/>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      </a:t>
            </a:r>
            <a:r>
              <a:rPr lang="en-AU" sz="1400" b="1" dirty="0">
                <a:latin typeface="Times New Roman" pitchFamily="18" charset="0"/>
                <a:cs typeface="Times New Roman" pitchFamily="18" charset="0"/>
              </a:rPr>
              <a:t>11</a:t>
            </a:r>
            <a:r>
              <a:rPr lang="en-AU" sz="1400" b="1" baseline="30000" dirty="0">
                <a:latin typeface="Times New Roman" pitchFamily="18" charset="0"/>
                <a:cs typeface="Times New Roman" pitchFamily="18" charset="0"/>
              </a:rPr>
              <a:t>th</a:t>
            </a:r>
            <a:r>
              <a:rPr lang="en-AU" sz="1400" b="1" dirty="0">
                <a:latin typeface="Times New Roman" pitchFamily="18" charset="0"/>
                <a:cs typeface="Times New Roman" pitchFamily="18" charset="0"/>
              </a:rPr>
              <a:t> MEETING OF THE IHO INTER-REGIONAL COORDINATING COMMITTEE</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IHO-IRCC 11</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Genoa, Italia, 3-5  June 2019</a:t>
            </a:r>
            <a:endParaRPr lang="es-UY"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476326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78916" y="1214373"/>
            <a:ext cx="7876540" cy="1143000"/>
          </a:xfrm>
          <a:prstGeom prst="rect">
            <a:avLst/>
          </a:prstGeom>
        </p:spPr>
        <p:txBody>
          <a:bodyPr vert="horz" wrap="square" lIns="0" tIns="0" rIns="0" bIns="0" rtlCol="0">
            <a:noAutofit/>
          </a:bodyPr>
          <a:lstStyle/>
          <a:p>
            <a:pPr marL="12700">
              <a:lnSpc>
                <a:spcPct val="100000"/>
              </a:lnSpc>
            </a:pPr>
            <a:r>
              <a:rPr sz="1800" b="1" dirty="0">
                <a:latin typeface="Times New Roman"/>
                <a:cs typeface="Times New Roman"/>
              </a:rPr>
              <a:t>Ma</a:t>
            </a:r>
            <a:r>
              <a:rPr sz="1800" b="1" spc="5" dirty="0">
                <a:latin typeface="Times New Roman"/>
                <a:cs typeface="Times New Roman"/>
              </a:rPr>
              <a:t>i</a:t>
            </a:r>
            <a:r>
              <a:rPr sz="1800" b="1" spc="0" dirty="0">
                <a:latin typeface="Times New Roman"/>
                <a:cs typeface="Times New Roman"/>
              </a:rPr>
              <a:t>n</a:t>
            </a:r>
            <a:r>
              <a:rPr sz="1800" b="1" spc="-25" dirty="0">
                <a:latin typeface="Times New Roman"/>
                <a:cs typeface="Times New Roman"/>
              </a:rPr>
              <a:t> </a:t>
            </a:r>
            <a:r>
              <a:rPr sz="1800" b="1" spc="0" dirty="0">
                <a:latin typeface="Times New Roman"/>
                <a:cs typeface="Times New Roman"/>
              </a:rPr>
              <a:t>it</a:t>
            </a:r>
            <a:r>
              <a:rPr sz="1800" b="1" spc="5" dirty="0">
                <a:latin typeface="Times New Roman"/>
                <a:cs typeface="Times New Roman"/>
              </a:rPr>
              <a:t>e</a:t>
            </a:r>
            <a:r>
              <a:rPr sz="1800" b="1" spc="0" dirty="0">
                <a:latin typeface="Times New Roman"/>
                <a:cs typeface="Times New Roman"/>
              </a:rPr>
              <a:t>ms</a:t>
            </a:r>
            <a:r>
              <a:rPr sz="1800" b="1" spc="-10" dirty="0">
                <a:latin typeface="Times New Roman"/>
                <a:cs typeface="Times New Roman"/>
              </a:rPr>
              <a:t> </a:t>
            </a:r>
            <a:r>
              <a:rPr sz="1800" b="1" spc="0" dirty="0">
                <a:latin typeface="Times New Roman"/>
                <a:cs typeface="Times New Roman"/>
              </a:rPr>
              <a:t>u</a:t>
            </a:r>
            <a:r>
              <a:rPr sz="1800" b="1" spc="-10" dirty="0">
                <a:latin typeface="Times New Roman"/>
                <a:cs typeface="Times New Roman"/>
              </a:rPr>
              <a:t>n</a:t>
            </a:r>
            <a:r>
              <a:rPr sz="1800" b="1" spc="0" dirty="0">
                <a:latin typeface="Times New Roman"/>
                <a:cs typeface="Times New Roman"/>
              </a:rPr>
              <a:t>der</a:t>
            </a:r>
            <a:r>
              <a:rPr sz="1800" b="1" spc="-30" dirty="0">
                <a:latin typeface="Times New Roman"/>
                <a:cs typeface="Times New Roman"/>
              </a:rPr>
              <a:t> </a:t>
            </a:r>
            <a:r>
              <a:rPr sz="1800" b="1" spc="0" dirty="0">
                <a:latin typeface="Times New Roman"/>
                <a:cs typeface="Times New Roman"/>
              </a:rPr>
              <a:t>considerat</a:t>
            </a:r>
            <a:r>
              <a:rPr sz="1800" b="1" spc="5" dirty="0">
                <a:latin typeface="Times New Roman"/>
                <a:cs typeface="Times New Roman"/>
              </a:rPr>
              <a:t>i</a:t>
            </a:r>
            <a:r>
              <a:rPr sz="1800" b="1" spc="0" dirty="0">
                <a:latin typeface="Times New Roman"/>
                <a:cs typeface="Times New Roman"/>
              </a:rPr>
              <a:t>o</a:t>
            </a:r>
            <a:r>
              <a:rPr sz="1800" b="1" spc="-5" dirty="0">
                <a:latin typeface="Times New Roman"/>
                <a:cs typeface="Times New Roman"/>
              </a:rPr>
              <a:t>n</a:t>
            </a:r>
            <a:r>
              <a:rPr sz="1800" b="1" spc="0" dirty="0">
                <a:latin typeface="Times New Roman"/>
                <a:cs typeface="Times New Roman"/>
              </a:rPr>
              <a:t>:</a:t>
            </a:r>
            <a:endParaRPr sz="1800" dirty="0">
              <a:latin typeface="Times New Roman"/>
              <a:cs typeface="Times New Roman"/>
            </a:endParaRPr>
          </a:p>
          <a:p>
            <a:pPr>
              <a:lnSpc>
                <a:spcPts val="600"/>
              </a:lnSpc>
              <a:spcBef>
                <a:spcPts val="24"/>
              </a:spcBef>
            </a:pPr>
            <a:endParaRPr sz="600" dirty="0"/>
          </a:p>
          <a:p>
            <a:pPr>
              <a:lnSpc>
                <a:spcPts val="1000"/>
              </a:lnSpc>
            </a:pPr>
            <a:endParaRPr sz="1000" dirty="0"/>
          </a:p>
          <a:p>
            <a:pPr marL="12700" marR="12700">
              <a:lnSpc>
                <a:spcPts val="1540"/>
              </a:lnSpc>
            </a:pPr>
            <a:r>
              <a:rPr sz="1600" spc="-10" dirty="0">
                <a:latin typeface="Times New Roman"/>
                <a:cs typeface="Times New Roman"/>
              </a:rPr>
              <a:t>S</a:t>
            </a:r>
            <a:r>
              <a:rPr sz="1600" spc="-204" dirty="0">
                <a:latin typeface="Times New Roman"/>
                <a:cs typeface="Times New Roman"/>
              </a:rPr>
              <a:t>W</a:t>
            </a:r>
            <a:r>
              <a:rPr sz="1600" spc="-10" dirty="0">
                <a:latin typeface="Times New Roman"/>
                <a:cs typeface="Times New Roman"/>
              </a:rPr>
              <a:t>AtHC</a:t>
            </a:r>
            <a:r>
              <a:rPr sz="1600" spc="-5" dirty="0">
                <a:latin typeface="Times New Roman"/>
                <a:cs typeface="Times New Roman"/>
              </a:rPr>
              <a:t> </a:t>
            </a:r>
            <a:r>
              <a:rPr sz="1600" spc="-10" dirty="0">
                <a:latin typeface="Times New Roman"/>
                <a:cs typeface="Times New Roman"/>
              </a:rPr>
              <a:t>INT</a:t>
            </a:r>
            <a:r>
              <a:rPr sz="1600" spc="-25" dirty="0">
                <a:latin typeface="Times New Roman"/>
                <a:cs typeface="Times New Roman"/>
              </a:rPr>
              <a:t> </a:t>
            </a:r>
            <a:r>
              <a:rPr sz="1600" spc="-15" dirty="0">
                <a:latin typeface="Times New Roman"/>
                <a:cs typeface="Times New Roman"/>
              </a:rPr>
              <a:t>C</a:t>
            </a:r>
            <a:r>
              <a:rPr sz="1600" spc="-5" dirty="0">
                <a:latin typeface="Times New Roman"/>
                <a:cs typeface="Times New Roman"/>
              </a:rPr>
              <a:t>h</a:t>
            </a:r>
            <a:r>
              <a:rPr sz="1600" spc="-10" dirty="0">
                <a:latin typeface="Times New Roman"/>
                <a:cs typeface="Times New Roman"/>
              </a:rPr>
              <a:t>art sc</a:t>
            </a:r>
            <a:r>
              <a:rPr sz="1600" spc="-5" dirty="0">
                <a:latin typeface="Times New Roman"/>
                <a:cs typeface="Times New Roman"/>
              </a:rPr>
              <a:t>h</a:t>
            </a:r>
            <a:r>
              <a:rPr sz="1600" spc="-10" dirty="0">
                <a:latin typeface="Times New Roman"/>
                <a:cs typeface="Times New Roman"/>
              </a:rPr>
              <a:t>e</a:t>
            </a:r>
            <a:r>
              <a:rPr sz="1600" spc="-50" dirty="0">
                <a:latin typeface="Times New Roman"/>
                <a:cs typeface="Times New Roman"/>
              </a:rPr>
              <a:t>m</a:t>
            </a:r>
            <a:r>
              <a:rPr sz="1600" spc="-10" dirty="0">
                <a:latin typeface="Times New Roman"/>
                <a:cs typeface="Times New Roman"/>
              </a:rPr>
              <a:t>e</a:t>
            </a:r>
            <a:r>
              <a:rPr sz="1600" spc="50" dirty="0">
                <a:latin typeface="Times New Roman"/>
                <a:cs typeface="Times New Roman"/>
              </a:rPr>
              <a:t> </a:t>
            </a:r>
            <a:r>
              <a:rPr sz="1600" spc="-10" dirty="0">
                <a:latin typeface="Times New Roman"/>
                <a:cs typeface="Times New Roman"/>
              </a:rPr>
              <a:t>has</a:t>
            </a:r>
            <a:r>
              <a:rPr sz="1600" spc="-5" dirty="0">
                <a:latin typeface="Times New Roman"/>
                <a:cs typeface="Times New Roman"/>
              </a:rPr>
              <a:t> </a:t>
            </a:r>
            <a:r>
              <a:rPr sz="1600" spc="-10" dirty="0">
                <a:latin typeface="Times New Roman"/>
                <a:cs typeface="Times New Roman"/>
              </a:rPr>
              <a:t>a</a:t>
            </a:r>
            <a:r>
              <a:rPr sz="1600" spc="5" dirty="0">
                <a:latin typeface="Times New Roman"/>
                <a:cs typeface="Times New Roman"/>
              </a:rPr>
              <a:t> </a:t>
            </a:r>
            <a:r>
              <a:rPr sz="1600" spc="-10" dirty="0">
                <a:latin typeface="Times New Roman"/>
                <a:cs typeface="Times New Roman"/>
              </a:rPr>
              <a:t>total</a:t>
            </a:r>
            <a:r>
              <a:rPr sz="1600" spc="15" dirty="0">
                <a:latin typeface="Times New Roman"/>
                <a:cs typeface="Times New Roman"/>
              </a:rPr>
              <a:t> </a:t>
            </a:r>
            <a:r>
              <a:rPr sz="1600" spc="-10" dirty="0">
                <a:latin typeface="Times New Roman"/>
                <a:cs typeface="Times New Roman"/>
              </a:rPr>
              <a:t>of 4</a:t>
            </a:r>
            <a:r>
              <a:rPr lang="es-ES" sz="1600" spc="-10" dirty="0">
                <a:latin typeface="Times New Roman"/>
                <a:cs typeface="Times New Roman"/>
              </a:rPr>
              <a:t>4</a:t>
            </a:r>
            <a:r>
              <a:rPr sz="1600" spc="-10" dirty="0">
                <a:latin typeface="Times New Roman"/>
                <a:cs typeface="Times New Roman"/>
              </a:rPr>
              <a:t> charts.</a:t>
            </a:r>
            <a:r>
              <a:rPr sz="1600" spc="25" dirty="0">
                <a:latin typeface="Times New Roman"/>
                <a:cs typeface="Times New Roman"/>
              </a:rPr>
              <a:t> </a:t>
            </a:r>
            <a:r>
              <a:rPr sz="1600" spc="-10" dirty="0">
                <a:latin typeface="Times New Roman"/>
                <a:cs typeface="Times New Roman"/>
              </a:rPr>
              <a:t>From</a:t>
            </a:r>
            <a:r>
              <a:rPr sz="1600" spc="15" dirty="0">
                <a:latin typeface="Times New Roman"/>
                <a:cs typeface="Times New Roman"/>
              </a:rPr>
              <a:t> </a:t>
            </a:r>
            <a:r>
              <a:rPr sz="1600" spc="-10" dirty="0">
                <a:latin typeface="Times New Roman"/>
                <a:cs typeface="Times New Roman"/>
              </a:rPr>
              <a:t>these,</a:t>
            </a:r>
            <a:r>
              <a:rPr sz="1600" spc="5" dirty="0">
                <a:latin typeface="Times New Roman"/>
                <a:cs typeface="Times New Roman"/>
              </a:rPr>
              <a:t> </a:t>
            </a:r>
            <a:r>
              <a:rPr sz="1600" spc="-10" dirty="0">
                <a:latin typeface="Times New Roman"/>
                <a:cs typeface="Times New Roman"/>
              </a:rPr>
              <a:t>3</a:t>
            </a:r>
            <a:r>
              <a:rPr lang="es-ES" sz="1600" spc="-10" dirty="0">
                <a:latin typeface="Times New Roman"/>
                <a:cs typeface="Times New Roman"/>
              </a:rPr>
              <a:t>4</a:t>
            </a:r>
            <a:r>
              <a:rPr sz="1600" spc="-10" dirty="0">
                <a:latin typeface="Times New Roman"/>
                <a:cs typeface="Times New Roman"/>
              </a:rPr>
              <a:t> charts</a:t>
            </a:r>
            <a:r>
              <a:rPr sz="1600" spc="15" dirty="0">
                <a:latin typeface="Times New Roman"/>
                <a:cs typeface="Times New Roman"/>
              </a:rPr>
              <a:t> </a:t>
            </a:r>
            <a:r>
              <a:rPr sz="1600" spc="-10" dirty="0">
                <a:latin typeface="Times New Roman"/>
                <a:cs typeface="Times New Roman"/>
              </a:rPr>
              <a:t>(7</a:t>
            </a:r>
            <a:r>
              <a:rPr lang="es-ES" sz="1600" spc="-5" dirty="0">
                <a:latin typeface="Times New Roman"/>
                <a:cs typeface="Times New Roman"/>
              </a:rPr>
              <a:t>7.2</a:t>
            </a:r>
            <a:r>
              <a:rPr sz="1600" spc="-10" dirty="0">
                <a:latin typeface="Times New Roman"/>
                <a:cs typeface="Times New Roman"/>
              </a:rPr>
              <a:t>%)</a:t>
            </a:r>
            <a:r>
              <a:rPr sz="1600" spc="15" dirty="0">
                <a:latin typeface="Times New Roman"/>
                <a:cs typeface="Times New Roman"/>
              </a:rPr>
              <a:t> </a:t>
            </a:r>
            <a:r>
              <a:rPr sz="1600" spc="-10" dirty="0">
                <a:latin typeface="Times New Roman"/>
                <a:cs typeface="Times New Roman"/>
              </a:rPr>
              <a:t>have</a:t>
            </a:r>
            <a:r>
              <a:rPr sz="1600" spc="-5" dirty="0">
                <a:latin typeface="Times New Roman"/>
                <a:cs typeface="Times New Roman"/>
              </a:rPr>
              <a:t> </a:t>
            </a:r>
            <a:r>
              <a:rPr sz="1600" spc="-10" dirty="0">
                <a:latin typeface="Times New Roman"/>
                <a:cs typeface="Times New Roman"/>
              </a:rPr>
              <a:t>al</a:t>
            </a:r>
            <a:r>
              <a:rPr sz="1600" spc="-20" dirty="0">
                <a:latin typeface="Times New Roman"/>
                <a:cs typeface="Times New Roman"/>
              </a:rPr>
              <a:t>r</a:t>
            </a:r>
            <a:r>
              <a:rPr sz="1600" spc="-10" dirty="0">
                <a:latin typeface="Times New Roman"/>
                <a:cs typeface="Times New Roman"/>
              </a:rPr>
              <a:t>eady been</a:t>
            </a:r>
            <a:r>
              <a:rPr sz="1600" spc="-15" dirty="0">
                <a:latin typeface="Times New Roman"/>
                <a:cs typeface="Times New Roman"/>
              </a:rPr>
              <a:t> </a:t>
            </a:r>
            <a:r>
              <a:rPr sz="1600" spc="-10" dirty="0">
                <a:latin typeface="Times New Roman"/>
                <a:cs typeface="Times New Roman"/>
              </a:rPr>
              <a:t>publis</a:t>
            </a:r>
            <a:r>
              <a:rPr sz="1600" spc="-5" dirty="0">
                <a:latin typeface="Times New Roman"/>
                <a:cs typeface="Times New Roman"/>
              </a:rPr>
              <a:t>h</a:t>
            </a:r>
            <a:r>
              <a:rPr sz="1600" spc="-10" dirty="0">
                <a:latin typeface="Times New Roman"/>
                <a:cs typeface="Times New Roman"/>
              </a:rPr>
              <a:t>ed.</a:t>
            </a:r>
            <a:endParaRPr sz="1600" dirty="0">
              <a:latin typeface="Times New Roman"/>
              <a:cs typeface="Times New Roman"/>
            </a:endParaRPr>
          </a:p>
        </p:txBody>
      </p:sp>
      <p:sp>
        <p:nvSpPr>
          <p:cNvPr id="3" name="object 3"/>
          <p:cNvSpPr/>
          <p:nvPr/>
        </p:nvSpPr>
        <p:spPr>
          <a:xfrm>
            <a:off x="7286625" y="428561"/>
            <a:ext cx="1254125" cy="785812"/>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4" name="object 4"/>
          <p:cNvSpPr/>
          <p:nvPr/>
        </p:nvSpPr>
        <p:spPr>
          <a:xfrm>
            <a:off x="500037" y="285750"/>
            <a:ext cx="850900" cy="100012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8" name="7 CuadroTexto"/>
          <p:cNvSpPr txBox="1"/>
          <p:nvPr/>
        </p:nvSpPr>
        <p:spPr>
          <a:xfrm>
            <a:off x="1676400" y="285750"/>
            <a:ext cx="5430863" cy="954107"/>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      </a:t>
            </a:r>
            <a:r>
              <a:rPr lang="en-AU" sz="1400" b="1" dirty="0">
                <a:latin typeface="Times New Roman" pitchFamily="18" charset="0"/>
                <a:cs typeface="Times New Roman" pitchFamily="18" charset="0"/>
              </a:rPr>
              <a:t>11</a:t>
            </a:r>
            <a:r>
              <a:rPr lang="en-AU" sz="1400" b="1" baseline="30000" dirty="0">
                <a:latin typeface="Times New Roman" pitchFamily="18" charset="0"/>
                <a:cs typeface="Times New Roman" pitchFamily="18" charset="0"/>
              </a:rPr>
              <a:t>th</a:t>
            </a:r>
            <a:r>
              <a:rPr lang="en-AU" sz="1400" b="1" dirty="0">
                <a:latin typeface="Times New Roman" pitchFamily="18" charset="0"/>
                <a:cs typeface="Times New Roman" pitchFamily="18" charset="0"/>
              </a:rPr>
              <a:t> MEETING OF THE IHO INTER-REGIONAL COORDINATING COMMITTEE</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IHO-IRCC 11</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Genoa, Italia, 3-5  June 2019</a:t>
            </a:r>
            <a:endParaRPr lang="es-UY" sz="1400" b="1" dirty="0">
              <a:latin typeface="Times New Roman" pitchFamily="18" charset="0"/>
              <a:cs typeface="Times New Roman" pitchFamily="18"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82631191"/>
              </p:ext>
            </p:extLst>
          </p:nvPr>
        </p:nvGraphicFramePr>
        <p:xfrm>
          <a:off x="925487" y="2357371"/>
          <a:ext cx="7075514" cy="2976627"/>
        </p:xfrm>
        <a:graphic>
          <a:graphicData uri="http://schemas.openxmlformats.org/drawingml/2006/table">
            <a:tbl>
              <a:tblPr>
                <a:tableStyleId>{5C22544A-7EE6-4342-B048-85BDC9FD1C3A}</a:tableStyleId>
              </a:tblPr>
              <a:tblGrid>
                <a:gridCol w="1792635">
                  <a:extLst>
                    <a:ext uri="{9D8B030D-6E8A-4147-A177-3AD203B41FA5}">
                      <a16:colId xmlns:a16="http://schemas.microsoft.com/office/drawing/2014/main" val="20000"/>
                    </a:ext>
                  </a:extLst>
                </a:gridCol>
                <a:gridCol w="1813355">
                  <a:extLst>
                    <a:ext uri="{9D8B030D-6E8A-4147-A177-3AD203B41FA5}">
                      <a16:colId xmlns:a16="http://schemas.microsoft.com/office/drawing/2014/main" val="20001"/>
                    </a:ext>
                  </a:extLst>
                </a:gridCol>
                <a:gridCol w="1812640">
                  <a:extLst>
                    <a:ext uri="{9D8B030D-6E8A-4147-A177-3AD203B41FA5}">
                      <a16:colId xmlns:a16="http://schemas.microsoft.com/office/drawing/2014/main" val="20002"/>
                    </a:ext>
                  </a:extLst>
                </a:gridCol>
                <a:gridCol w="1656884">
                  <a:extLst>
                    <a:ext uri="{9D8B030D-6E8A-4147-A177-3AD203B41FA5}">
                      <a16:colId xmlns:a16="http://schemas.microsoft.com/office/drawing/2014/main" val="20003"/>
                    </a:ext>
                  </a:extLst>
                </a:gridCol>
              </a:tblGrid>
              <a:tr h="869197">
                <a:tc>
                  <a:txBody>
                    <a:bodyPr/>
                    <a:lstStyle/>
                    <a:p>
                      <a:pPr algn="ctr">
                        <a:lnSpc>
                          <a:spcPct val="115000"/>
                        </a:lnSpc>
                        <a:spcAft>
                          <a:spcPts val="0"/>
                        </a:spcAft>
                      </a:pPr>
                      <a:r>
                        <a:rPr lang="es-AR" sz="1600" b="1" kern="50" dirty="0">
                          <a:effectLst/>
                        </a:rPr>
                        <a:t>COUNTRY</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INT CHARTS PLANNED</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INT CHARTS AVAILABLE</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PERCENTAGE</a:t>
                      </a:r>
                      <a:endParaRPr lang="es-UY" sz="1400" b="1" kern="50" dirty="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0"/>
                  </a:ext>
                </a:extLst>
              </a:tr>
              <a:tr h="421486">
                <a:tc>
                  <a:txBody>
                    <a:bodyPr/>
                    <a:lstStyle/>
                    <a:p>
                      <a:pPr algn="ctr">
                        <a:lnSpc>
                          <a:spcPct val="115000"/>
                        </a:lnSpc>
                        <a:spcAft>
                          <a:spcPts val="0"/>
                        </a:spcAft>
                      </a:pPr>
                      <a:r>
                        <a:rPr lang="es-AR" sz="1600" b="1" kern="50">
                          <a:effectLst/>
                        </a:rPr>
                        <a:t>ARGENTINA</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9</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2</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22%</a:t>
                      </a:r>
                      <a:endParaRPr lang="es-UY" sz="1400" b="1" kern="5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1"/>
                  </a:ext>
                </a:extLst>
              </a:tr>
              <a:tr h="421486">
                <a:tc>
                  <a:txBody>
                    <a:bodyPr/>
                    <a:lstStyle/>
                    <a:p>
                      <a:pPr algn="ctr">
                        <a:lnSpc>
                          <a:spcPct val="115000"/>
                        </a:lnSpc>
                        <a:spcAft>
                          <a:spcPts val="0"/>
                        </a:spcAft>
                      </a:pPr>
                      <a:r>
                        <a:rPr lang="es-AR" sz="1600" b="1" kern="50" dirty="0">
                          <a:effectLst/>
                        </a:rPr>
                        <a:t>BRAZIL</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32</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32</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100%</a:t>
                      </a:r>
                      <a:endParaRPr lang="es-UY" sz="1400" b="1" kern="5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2"/>
                  </a:ext>
                </a:extLst>
              </a:tr>
              <a:tr h="421486">
                <a:tc>
                  <a:txBody>
                    <a:bodyPr/>
                    <a:lstStyle/>
                    <a:p>
                      <a:pPr algn="ctr">
                        <a:lnSpc>
                          <a:spcPct val="115000"/>
                        </a:lnSpc>
                        <a:spcAft>
                          <a:spcPts val="0"/>
                        </a:spcAft>
                      </a:pPr>
                      <a:r>
                        <a:rPr lang="es-AR" sz="1600" b="1" kern="50">
                          <a:effectLst/>
                        </a:rPr>
                        <a:t>URUGUAY</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1</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0</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0%</a:t>
                      </a:r>
                      <a:endParaRPr lang="es-UY" sz="1400" b="1" kern="50" dirty="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3"/>
                  </a:ext>
                </a:extLst>
              </a:tr>
              <a:tr h="421486">
                <a:tc>
                  <a:txBody>
                    <a:bodyPr/>
                    <a:lstStyle/>
                    <a:p>
                      <a:pPr algn="ctr">
                        <a:lnSpc>
                          <a:spcPct val="115000"/>
                        </a:lnSpc>
                        <a:spcAft>
                          <a:spcPts val="0"/>
                        </a:spcAft>
                      </a:pPr>
                      <a:r>
                        <a:rPr lang="es-AR" sz="1600" b="1" kern="50">
                          <a:effectLst/>
                        </a:rPr>
                        <a:t>JOINT</a:t>
                      </a:r>
                      <a:r>
                        <a:rPr lang="es-AR" sz="1600" b="1" kern="50" baseline="0">
                          <a:effectLst/>
                        </a:rPr>
                        <a:t> </a:t>
                      </a:r>
                      <a:r>
                        <a:rPr lang="es-AR" sz="1600" b="1" kern="50" dirty="0">
                          <a:effectLst/>
                        </a:rPr>
                        <a:t>ARG/UY</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2</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0</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0%</a:t>
                      </a:r>
                      <a:endParaRPr lang="es-UY" sz="1400" b="1" kern="50" dirty="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4"/>
                  </a:ext>
                </a:extLst>
              </a:tr>
              <a:tr h="421486">
                <a:tc>
                  <a:txBody>
                    <a:bodyPr/>
                    <a:lstStyle/>
                    <a:p>
                      <a:pPr algn="ctr">
                        <a:lnSpc>
                          <a:spcPct val="115000"/>
                        </a:lnSpc>
                        <a:spcAft>
                          <a:spcPts val="0"/>
                        </a:spcAft>
                      </a:pPr>
                      <a:r>
                        <a:rPr lang="es-AR" sz="1600" b="1" kern="50" dirty="0">
                          <a:effectLst/>
                        </a:rPr>
                        <a:t>TOTAL</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44</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34</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77.2%</a:t>
                      </a:r>
                      <a:endParaRPr lang="es-UY" sz="1400" b="1" kern="50" dirty="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58126" y="357187"/>
            <a:ext cx="1254125" cy="785812"/>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3" name="object 3"/>
          <p:cNvSpPr/>
          <p:nvPr/>
        </p:nvSpPr>
        <p:spPr>
          <a:xfrm>
            <a:off x="500037" y="285750"/>
            <a:ext cx="850900" cy="100012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4" name="object 4"/>
          <p:cNvSpPr txBox="1"/>
          <p:nvPr/>
        </p:nvSpPr>
        <p:spPr>
          <a:xfrm>
            <a:off x="578916" y="1285875"/>
            <a:ext cx="7910830" cy="1000125"/>
          </a:xfrm>
          <a:prstGeom prst="rect">
            <a:avLst/>
          </a:prstGeom>
        </p:spPr>
        <p:txBody>
          <a:bodyPr vert="horz" wrap="square" lIns="0" tIns="0" rIns="0" bIns="0" rtlCol="0">
            <a:noAutofit/>
          </a:bodyPr>
          <a:lstStyle/>
          <a:p>
            <a:pPr>
              <a:lnSpc>
                <a:spcPts val="1100"/>
              </a:lnSpc>
              <a:spcBef>
                <a:spcPts val="69"/>
              </a:spcBef>
            </a:pPr>
            <a:endParaRPr sz="1100" dirty="0"/>
          </a:p>
          <a:p>
            <a:pPr marL="12700">
              <a:lnSpc>
                <a:spcPct val="100000"/>
              </a:lnSpc>
            </a:pPr>
            <a:r>
              <a:rPr sz="1800" b="1" dirty="0">
                <a:latin typeface="Times New Roman"/>
                <a:cs typeface="Times New Roman"/>
              </a:rPr>
              <a:t>Ma</a:t>
            </a:r>
            <a:r>
              <a:rPr sz="1800" b="1" spc="5" dirty="0">
                <a:latin typeface="Times New Roman"/>
                <a:cs typeface="Times New Roman"/>
              </a:rPr>
              <a:t>i</a:t>
            </a:r>
            <a:r>
              <a:rPr sz="1800" b="1" spc="0" dirty="0">
                <a:latin typeface="Times New Roman"/>
                <a:cs typeface="Times New Roman"/>
              </a:rPr>
              <a:t>n</a:t>
            </a:r>
            <a:r>
              <a:rPr sz="1800" b="1" spc="-25" dirty="0">
                <a:latin typeface="Times New Roman"/>
                <a:cs typeface="Times New Roman"/>
              </a:rPr>
              <a:t> </a:t>
            </a:r>
            <a:r>
              <a:rPr sz="1800" b="1" spc="0" dirty="0">
                <a:latin typeface="Times New Roman"/>
                <a:cs typeface="Times New Roman"/>
              </a:rPr>
              <a:t>it</a:t>
            </a:r>
            <a:r>
              <a:rPr sz="1800" b="1" spc="5" dirty="0">
                <a:latin typeface="Times New Roman"/>
                <a:cs typeface="Times New Roman"/>
              </a:rPr>
              <a:t>e</a:t>
            </a:r>
            <a:r>
              <a:rPr sz="1800" b="1" spc="0" dirty="0">
                <a:latin typeface="Times New Roman"/>
                <a:cs typeface="Times New Roman"/>
              </a:rPr>
              <a:t>ms</a:t>
            </a:r>
            <a:r>
              <a:rPr sz="1800" b="1" spc="-10" dirty="0">
                <a:latin typeface="Times New Roman"/>
                <a:cs typeface="Times New Roman"/>
              </a:rPr>
              <a:t> </a:t>
            </a:r>
            <a:r>
              <a:rPr sz="1800" b="1" spc="0" dirty="0">
                <a:latin typeface="Times New Roman"/>
                <a:cs typeface="Times New Roman"/>
              </a:rPr>
              <a:t>u</a:t>
            </a:r>
            <a:r>
              <a:rPr sz="1800" b="1" spc="-10" dirty="0">
                <a:latin typeface="Times New Roman"/>
                <a:cs typeface="Times New Roman"/>
              </a:rPr>
              <a:t>n</a:t>
            </a:r>
            <a:r>
              <a:rPr sz="1800" b="1" spc="0" dirty="0">
                <a:latin typeface="Times New Roman"/>
                <a:cs typeface="Times New Roman"/>
              </a:rPr>
              <a:t>der</a:t>
            </a:r>
            <a:r>
              <a:rPr sz="1800" b="1" spc="-30" dirty="0">
                <a:latin typeface="Times New Roman"/>
                <a:cs typeface="Times New Roman"/>
              </a:rPr>
              <a:t> </a:t>
            </a:r>
            <a:r>
              <a:rPr sz="1800" b="1" spc="0" dirty="0">
                <a:latin typeface="Times New Roman"/>
                <a:cs typeface="Times New Roman"/>
              </a:rPr>
              <a:t>considerat</a:t>
            </a:r>
            <a:r>
              <a:rPr sz="1800" b="1" spc="5" dirty="0">
                <a:latin typeface="Times New Roman"/>
                <a:cs typeface="Times New Roman"/>
              </a:rPr>
              <a:t>i</a:t>
            </a:r>
            <a:r>
              <a:rPr sz="1800" b="1" spc="0" dirty="0">
                <a:latin typeface="Times New Roman"/>
                <a:cs typeface="Times New Roman"/>
              </a:rPr>
              <a:t>o</a:t>
            </a:r>
            <a:r>
              <a:rPr sz="1800" b="1" spc="-5" dirty="0">
                <a:latin typeface="Times New Roman"/>
                <a:cs typeface="Times New Roman"/>
              </a:rPr>
              <a:t>n</a:t>
            </a:r>
            <a:r>
              <a:rPr sz="1800" b="1" spc="0" dirty="0">
                <a:latin typeface="Times New Roman"/>
                <a:cs typeface="Times New Roman"/>
              </a:rPr>
              <a:t>:</a:t>
            </a:r>
            <a:endParaRPr sz="1800" dirty="0">
              <a:latin typeface="Times New Roman"/>
              <a:cs typeface="Times New Roman"/>
            </a:endParaRPr>
          </a:p>
          <a:p>
            <a:pPr>
              <a:lnSpc>
                <a:spcPts val="500"/>
              </a:lnSpc>
              <a:spcBef>
                <a:spcPts val="44"/>
              </a:spcBef>
            </a:pPr>
            <a:endParaRPr sz="500" dirty="0"/>
          </a:p>
          <a:p>
            <a:pPr>
              <a:lnSpc>
                <a:spcPts val="1000"/>
              </a:lnSpc>
            </a:pPr>
            <a:endParaRPr sz="1000" dirty="0"/>
          </a:p>
          <a:p>
            <a:pPr marL="12700" marR="12700">
              <a:lnSpc>
                <a:spcPct val="80000"/>
              </a:lnSpc>
            </a:pPr>
            <a:r>
              <a:rPr sz="1600" spc="-10" dirty="0">
                <a:latin typeface="Times New Roman"/>
                <a:cs typeface="Times New Roman"/>
              </a:rPr>
              <a:t>S</a:t>
            </a:r>
            <a:r>
              <a:rPr sz="1600" spc="-204" dirty="0">
                <a:latin typeface="Times New Roman"/>
                <a:cs typeface="Times New Roman"/>
              </a:rPr>
              <a:t>W</a:t>
            </a:r>
            <a:r>
              <a:rPr sz="1600" spc="-10" dirty="0">
                <a:latin typeface="Times New Roman"/>
                <a:cs typeface="Times New Roman"/>
              </a:rPr>
              <a:t>AtHC</a:t>
            </a:r>
            <a:r>
              <a:rPr sz="1600" spc="-5" dirty="0">
                <a:latin typeface="Times New Roman"/>
                <a:cs typeface="Times New Roman"/>
              </a:rPr>
              <a:t> </a:t>
            </a:r>
            <a:r>
              <a:rPr sz="1600" spc="-15" dirty="0">
                <a:latin typeface="Times New Roman"/>
                <a:cs typeface="Times New Roman"/>
              </a:rPr>
              <a:t>ENC</a:t>
            </a:r>
            <a:r>
              <a:rPr sz="1600" spc="-5" dirty="0">
                <a:latin typeface="Times New Roman"/>
                <a:cs typeface="Times New Roman"/>
              </a:rPr>
              <a:t> </a:t>
            </a:r>
            <a:r>
              <a:rPr sz="1600" spc="-10" dirty="0">
                <a:latin typeface="Times New Roman"/>
                <a:cs typeface="Times New Roman"/>
              </a:rPr>
              <a:t>sche</a:t>
            </a:r>
            <a:r>
              <a:rPr sz="1600" spc="-50" dirty="0">
                <a:latin typeface="Times New Roman"/>
                <a:cs typeface="Times New Roman"/>
              </a:rPr>
              <a:t>m</a:t>
            </a:r>
            <a:r>
              <a:rPr sz="1600" spc="-10" dirty="0">
                <a:latin typeface="Times New Roman"/>
                <a:cs typeface="Times New Roman"/>
              </a:rPr>
              <a:t>e</a:t>
            </a:r>
            <a:r>
              <a:rPr sz="1600" spc="50" dirty="0">
                <a:latin typeface="Times New Roman"/>
                <a:cs typeface="Times New Roman"/>
              </a:rPr>
              <a:t> </a:t>
            </a:r>
            <a:r>
              <a:rPr sz="1600" spc="-10" dirty="0">
                <a:latin typeface="Times New Roman"/>
                <a:cs typeface="Times New Roman"/>
              </a:rPr>
              <a:t>has</a:t>
            </a:r>
            <a:r>
              <a:rPr sz="1600" spc="-5" dirty="0">
                <a:latin typeface="Times New Roman"/>
                <a:cs typeface="Times New Roman"/>
              </a:rPr>
              <a:t> </a:t>
            </a:r>
            <a:r>
              <a:rPr sz="1600" spc="-10" dirty="0">
                <a:latin typeface="Times New Roman"/>
                <a:cs typeface="Times New Roman"/>
              </a:rPr>
              <a:t>a</a:t>
            </a:r>
            <a:r>
              <a:rPr sz="1600" spc="5" dirty="0">
                <a:latin typeface="Times New Roman"/>
                <a:cs typeface="Times New Roman"/>
              </a:rPr>
              <a:t> </a:t>
            </a:r>
            <a:r>
              <a:rPr sz="1600" spc="-10" dirty="0">
                <a:latin typeface="Times New Roman"/>
                <a:cs typeface="Times New Roman"/>
              </a:rPr>
              <a:t>total</a:t>
            </a:r>
            <a:r>
              <a:rPr sz="1600" spc="15" dirty="0">
                <a:latin typeface="Times New Roman"/>
                <a:cs typeface="Times New Roman"/>
              </a:rPr>
              <a:t> </a:t>
            </a:r>
            <a:r>
              <a:rPr sz="1600" spc="-10" dirty="0">
                <a:latin typeface="Times New Roman"/>
                <a:cs typeface="Times New Roman"/>
              </a:rPr>
              <a:t>of 2</a:t>
            </a:r>
            <a:r>
              <a:rPr lang="es-ES" sz="1600" spc="-10" dirty="0">
                <a:latin typeface="Times New Roman"/>
                <a:cs typeface="Times New Roman"/>
              </a:rPr>
              <a:t>45</a:t>
            </a:r>
            <a:r>
              <a:rPr sz="1600" spc="-10" dirty="0">
                <a:latin typeface="Times New Roman"/>
                <a:cs typeface="Times New Roman"/>
              </a:rPr>
              <a:t> cells.</a:t>
            </a:r>
            <a:r>
              <a:rPr sz="1600" spc="15" dirty="0">
                <a:latin typeface="Times New Roman"/>
                <a:cs typeface="Times New Roman"/>
              </a:rPr>
              <a:t> </a:t>
            </a:r>
            <a:r>
              <a:rPr sz="1600" spc="-10" dirty="0">
                <a:latin typeface="Times New Roman"/>
                <a:cs typeface="Times New Roman"/>
              </a:rPr>
              <a:t>From</a:t>
            </a:r>
            <a:r>
              <a:rPr sz="1600" spc="15" dirty="0">
                <a:latin typeface="Times New Roman"/>
                <a:cs typeface="Times New Roman"/>
              </a:rPr>
              <a:t> </a:t>
            </a:r>
            <a:r>
              <a:rPr sz="1600" spc="-10" dirty="0">
                <a:latin typeface="Times New Roman"/>
                <a:cs typeface="Times New Roman"/>
              </a:rPr>
              <a:t>these,</a:t>
            </a:r>
            <a:r>
              <a:rPr sz="1600" spc="15" dirty="0">
                <a:latin typeface="Times New Roman"/>
                <a:cs typeface="Times New Roman"/>
              </a:rPr>
              <a:t> </a:t>
            </a:r>
            <a:r>
              <a:rPr sz="1600" spc="-10" dirty="0">
                <a:latin typeface="Times New Roman"/>
                <a:cs typeface="Times New Roman"/>
              </a:rPr>
              <a:t>1</a:t>
            </a:r>
            <a:r>
              <a:rPr lang="es-ES" sz="1600" spc="-10" dirty="0">
                <a:latin typeface="Times New Roman"/>
                <a:cs typeface="Times New Roman"/>
              </a:rPr>
              <a:t>93</a:t>
            </a:r>
            <a:r>
              <a:rPr sz="1600" spc="-15" dirty="0">
                <a:latin typeface="Times New Roman"/>
                <a:cs typeface="Times New Roman"/>
              </a:rPr>
              <a:t> </a:t>
            </a:r>
            <a:r>
              <a:rPr sz="1600" spc="-10" dirty="0">
                <a:latin typeface="Times New Roman"/>
                <a:cs typeface="Times New Roman"/>
              </a:rPr>
              <a:t>cells</a:t>
            </a:r>
            <a:r>
              <a:rPr sz="1600" spc="20" dirty="0">
                <a:latin typeface="Times New Roman"/>
                <a:cs typeface="Times New Roman"/>
              </a:rPr>
              <a:t> </a:t>
            </a:r>
            <a:r>
              <a:rPr sz="1600" spc="-10" dirty="0">
                <a:latin typeface="Times New Roman"/>
                <a:cs typeface="Times New Roman"/>
              </a:rPr>
              <a:t>(</a:t>
            </a:r>
            <a:r>
              <a:rPr lang="es-ES" sz="1600" spc="-10" dirty="0">
                <a:latin typeface="Times New Roman"/>
                <a:cs typeface="Times New Roman"/>
              </a:rPr>
              <a:t>78</a:t>
            </a:r>
            <a:r>
              <a:rPr sz="1600" spc="10" dirty="0">
                <a:latin typeface="Times New Roman"/>
                <a:cs typeface="Times New Roman"/>
              </a:rPr>
              <a:t> </a:t>
            </a:r>
            <a:r>
              <a:rPr sz="1600" spc="-10" dirty="0">
                <a:latin typeface="Times New Roman"/>
                <a:cs typeface="Times New Roman"/>
              </a:rPr>
              <a:t>%)</a:t>
            </a:r>
            <a:r>
              <a:rPr sz="1600" spc="5" dirty="0">
                <a:latin typeface="Times New Roman"/>
                <a:cs typeface="Times New Roman"/>
              </a:rPr>
              <a:t> </a:t>
            </a:r>
            <a:r>
              <a:rPr sz="1600" spc="-10" dirty="0">
                <a:latin typeface="Times New Roman"/>
                <a:cs typeface="Times New Roman"/>
              </a:rPr>
              <a:t>have</a:t>
            </a:r>
            <a:r>
              <a:rPr sz="1600" spc="5" dirty="0">
                <a:latin typeface="Times New Roman"/>
                <a:cs typeface="Times New Roman"/>
              </a:rPr>
              <a:t> </a:t>
            </a:r>
            <a:r>
              <a:rPr sz="1600" spc="-10" dirty="0">
                <a:latin typeface="Times New Roman"/>
                <a:cs typeface="Times New Roman"/>
              </a:rPr>
              <a:t>alre</a:t>
            </a:r>
            <a:r>
              <a:rPr sz="1600" spc="-15" dirty="0">
                <a:latin typeface="Times New Roman"/>
                <a:cs typeface="Times New Roman"/>
              </a:rPr>
              <a:t>a</a:t>
            </a:r>
            <a:r>
              <a:rPr sz="1600" spc="-10" dirty="0">
                <a:latin typeface="Times New Roman"/>
                <a:cs typeface="Times New Roman"/>
              </a:rPr>
              <a:t>dy</a:t>
            </a:r>
            <a:r>
              <a:rPr sz="1600" spc="20" dirty="0">
                <a:latin typeface="Times New Roman"/>
                <a:cs typeface="Times New Roman"/>
              </a:rPr>
              <a:t> </a:t>
            </a:r>
            <a:r>
              <a:rPr sz="1600" spc="-10" dirty="0">
                <a:latin typeface="Times New Roman"/>
                <a:cs typeface="Times New Roman"/>
              </a:rPr>
              <a:t>been rele</a:t>
            </a:r>
            <a:r>
              <a:rPr sz="1600" spc="-15" dirty="0">
                <a:latin typeface="Times New Roman"/>
                <a:cs typeface="Times New Roman"/>
              </a:rPr>
              <a:t>a</a:t>
            </a:r>
            <a:r>
              <a:rPr sz="1600" spc="-10" dirty="0">
                <a:latin typeface="Times New Roman"/>
                <a:cs typeface="Times New Roman"/>
              </a:rPr>
              <a:t>se</a:t>
            </a:r>
            <a:r>
              <a:rPr sz="1600" spc="-5" dirty="0">
                <a:latin typeface="Times New Roman"/>
                <a:cs typeface="Times New Roman"/>
              </a:rPr>
              <a:t>d.</a:t>
            </a:r>
            <a:endParaRPr sz="1600" dirty="0">
              <a:latin typeface="Times New Roman"/>
              <a:cs typeface="Times New Roman"/>
            </a:endParaRPr>
          </a:p>
        </p:txBody>
      </p:sp>
      <p:sp>
        <p:nvSpPr>
          <p:cNvPr id="6" name="object 6"/>
          <p:cNvSpPr txBox="1"/>
          <p:nvPr/>
        </p:nvSpPr>
        <p:spPr>
          <a:xfrm>
            <a:off x="1214119" y="5401157"/>
            <a:ext cx="6996430" cy="499745"/>
          </a:xfrm>
          <a:prstGeom prst="rect">
            <a:avLst/>
          </a:prstGeom>
        </p:spPr>
        <p:txBody>
          <a:bodyPr vert="horz" wrap="square" lIns="0" tIns="0" rIns="0" bIns="0" rtlCol="0">
            <a:noAutofit/>
          </a:bodyPr>
          <a:lstStyle/>
          <a:p>
            <a:pPr marL="2289810" marR="12700" indent="-2277110">
              <a:lnSpc>
                <a:spcPct val="100000"/>
              </a:lnSpc>
            </a:pPr>
            <a:r>
              <a:rPr sz="1600" spc="-10" dirty="0">
                <a:latin typeface="Times New Roman"/>
                <a:cs typeface="Times New Roman"/>
              </a:rPr>
              <a:t>The</a:t>
            </a:r>
            <a:r>
              <a:rPr sz="1600" spc="-5" dirty="0">
                <a:latin typeface="Times New Roman"/>
                <a:cs typeface="Times New Roman"/>
              </a:rPr>
              <a:t> </a:t>
            </a:r>
            <a:r>
              <a:rPr sz="1600" spc="-10" dirty="0">
                <a:latin typeface="Times New Roman"/>
                <a:cs typeface="Times New Roman"/>
              </a:rPr>
              <a:t>end</a:t>
            </a:r>
            <a:r>
              <a:rPr sz="1600" spc="5" dirty="0">
                <a:latin typeface="Times New Roman"/>
                <a:cs typeface="Times New Roman"/>
              </a:rPr>
              <a:t> </a:t>
            </a:r>
            <a:r>
              <a:rPr sz="1600" spc="-20" dirty="0">
                <a:latin typeface="Times New Roman"/>
                <a:cs typeface="Times New Roman"/>
              </a:rPr>
              <a:t>r</a:t>
            </a:r>
            <a:r>
              <a:rPr sz="1600" spc="-10" dirty="0">
                <a:latin typeface="Times New Roman"/>
                <a:cs typeface="Times New Roman"/>
              </a:rPr>
              <a:t>es</a:t>
            </a:r>
            <a:r>
              <a:rPr sz="1600" spc="-5" dirty="0">
                <a:latin typeface="Times New Roman"/>
                <a:cs typeface="Times New Roman"/>
              </a:rPr>
              <a:t>ult</a:t>
            </a:r>
            <a:r>
              <a:rPr sz="1600" spc="15" dirty="0">
                <a:latin typeface="Times New Roman"/>
                <a:cs typeface="Times New Roman"/>
              </a:rPr>
              <a:t> </a:t>
            </a:r>
            <a:r>
              <a:rPr sz="1600" spc="-10" dirty="0">
                <a:latin typeface="Times New Roman"/>
                <a:cs typeface="Times New Roman"/>
              </a:rPr>
              <a:t>is</a:t>
            </a:r>
            <a:r>
              <a:rPr sz="1600" spc="10" dirty="0">
                <a:latin typeface="Times New Roman"/>
                <a:cs typeface="Times New Roman"/>
              </a:rPr>
              <a:t> </a:t>
            </a:r>
            <a:r>
              <a:rPr sz="1600" spc="-10" dirty="0">
                <a:latin typeface="Times New Roman"/>
                <a:cs typeface="Times New Roman"/>
              </a:rPr>
              <a:t>that</a:t>
            </a:r>
            <a:r>
              <a:rPr sz="1600" spc="5" dirty="0">
                <a:latin typeface="Times New Roman"/>
                <a:cs typeface="Times New Roman"/>
              </a:rPr>
              <a:t> </a:t>
            </a:r>
            <a:r>
              <a:rPr sz="1600" spc="-10" dirty="0">
                <a:latin typeface="Times New Roman"/>
                <a:cs typeface="Times New Roman"/>
              </a:rPr>
              <a:t>the</a:t>
            </a:r>
            <a:r>
              <a:rPr sz="1600" spc="5" dirty="0">
                <a:latin typeface="Times New Roman"/>
                <a:cs typeface="Times New Roman"/>
              </a:rPr>
              <a:t> </a:t>
            </a:r>
            <a:r>
              <a:rPr sz="1600" spc="-10" dirty="0">
                <a:latin typeface="Times New Roman"/>
                <a:cs typeface="Times New Roman"/>
              </a:rPr>
              <a:t>regi</a:t>
            </a:r>
            <a:r>
              <a:rPr sz="1600" spc="-5" dirty="0">
                <a:latin typeface="Times New Roman"/>
                <a:cs typeface="Times New Roman"/>
              </a:rPr>
              <a:t>o</a:t>
            </a:r>
            <a:r>
              <a:rPr sz="1600" spc="-10" dirty="0">
                <a:latin typeface="Times New Roman"/>
                <a:cs typeface="Times New Roman"/>
              </a:rPr>
              <a:t>n</a:t>
            </a:r>
            <a:r>
              <a:rPr sz="1600" spc="10" dirty="0">
                <a:latin typeface="Times New Roman"/>
                <a:cs typeface="Times New Roman"/>
              </a:rPr>
              <a:t> </a:t>
            </a:r>
            <a:r>
              <a:rPr sz="1600" spc="-10" dirty="0">
                <a:latin typeface="Times New Roman"/>
                <a:cs typeface="Times New Roman"/>
              </a:rPr>
              <a:t>has</a:t>
            </a:r>
            <a:r>
              <a:rPr sz="1600" spc="5" dirty="0">
                <a:latin typeface="Times New Roman"/>
                <a:cs typeface="Times New Roman"/>
              </a:rPr>
              <a:t> </a:t>
            </a:r>
            <a:r>
              <a:rPr sz="1600" spc="-10" dirty="0">
                <a:latin typeface="Times New Roman"/>
                <a:cs typeface="Times New Roman"/>
              </a:rPr>
              <a:t>no</a:t>
            </a:r>
            <a:r>
              <a:rPr sz="1600" spc="-15" dirty="0">
                <a:latin typeface="Times New Roman"/>
                <a:cs typeface="Times New Roman"/>
              </a:rPr>
              <a:t> </a:t>
            </a:r>
            <a:r>
              <a:rPr sz="1600" spc="-10" dirty="0">
                <a:latin typeface="Times New Roman"/>
                <a:cs typeface="Times New Roman"/>
              </a:rPr>
              <a:t>si</a:t>
            </a:r>
            <a:r>
              <a:rPr sz="1600" spc="-5" dirty="0">
                <a:latin typeface="Times New Roman"/>
                <a:cs typeface="Times New Roman"/>
              </a:rPr>
              <a:t>g</a:t>
            </a:r>
            <a:r>
              <a:rPr sz="1600" spc="-10" dirty="0">
                <a:latin typeface="Times New Roman"/>
                <a:cs typeface="Times New Roman"/>
              </a:rPr>
              <a:t>ni</a:t>
            </a:r>
            <a:r>
              <a:rPr sz="1600" spc="-5" dirty="0">
                <a:latin typeface="Times New Roman"/>
                <a:cs typeface="Times New Roman"/>
              </a:rPr>
              <a:t>f</a:t>
            </a:r>
            <a:r>
              <a:rPr sz="1600" spc="-10" dirty="0">
                <a:latin typeface="Times New Roman"/>
                <a:cs typeface="Times New Roman"/>
              </a:rPr>
              <a:t>icant</a:t>
            </a:r>
            <a:r>
              <a:rPr sz="1600" spc="15" dirty="0">
                <a:latin typeface="Times New Roman"/>
                <a:cs typeface="Times New Roman"/>
              </a:rPr>
              <a:t> </a:t>
            </a:r>
            <a:r>
              <a:rPr sz="1600" spc="-10" dirty="0">
                <a:latin typeface="Times New Roman"/>
                <a:cs typeface="Times New Roman"/>
              </a:rPr>
              <a:t>overlaps,</a:t>
            </a:r>
            <a:r>
              <a:rPr sz="1600" spc="15" dirty="0">
                <a:latin typeface="Times New Roman"/>
                <a:cs typeface="Times New Roman"/>
              </a:rPr>
              <a:t> </a:t>
            </a:r>
            <a:r>
              <a:rPr sz="1600" spc="-10" dirty="0">
                <a:latin typeface="Times New Roman"/>
                <a:cs typeface="Times New Roman"/>
              </a:rPr>
              <a:t>no u</a:t>
            </a:r>
            <a:r>
              <a:rPr sz="1600" spc="-5" dirty="0">
                <a:latin typeface="Times New Roman"/>
                <a:cs typeface="Times New Roman"/>
              </a:rPr>
              <a:t>n</a:t>
            </a:r>
            <a:r>
              <a:rPr sz="1600" spc="-10" dirty="0">
                <a:latin typeface="Times New Roman"/>
                <a:cs typeface="Times New Roman"/>
              </a:rPr>
              <a:t>assessed </a:t>
            </a:r>
            <a:r>
              <a:rPr sz="1600" spc="-15" dirty="0">
                <a:latin typeface="Times New Roman"/>
                <a:cs typeface="Times New Roman"/>
              </a:rPr>
              <a:t>C</a:t>
            </a:r>
            <a:r>
              <a:rPr sz="1600" spc="-200" dirty="0">
                <a:latin typeface="Times New Roman"/>
                <a:cs typeface="Times New Roman"/>
              </a:rPr>
              <a:t>A</a:t>
            </a:r>
            <a:r>
              <a:rPr sz="1600" spc="-10" dirty="0">
                <a:latin typeface="Times New Roman"/>
                <a:cs typeface="Times New Roman"/>
              </a:rPr>
              <a:t>T</a:t>
            </a:r>
            <a:r>
              <a:rPr sz="1600" spc="-20" dirty="0">
                <a:latin typeface="Times New Roman"/>
                <a:cs typeface="Times New Roman"/>
              </a:rPr>
              <a:t>Z</a:t>
            </a:r>
            <a:r>
              <a:rPr sz="1600" spc="-10" dirty="0">
                <a:latin typeface="Times New Roman"/>
                <a:cs typeface="Times New Roman"/>
              </a:rPr>
              <a:t>OCs and gaps</a:t>
            </a:r>
            <a:r>
              <a:rPr sz="1600" spc="-5" dirty="0">
                <a:latin typeface="Times New Roman"/>
                <a:cs typeface="Times New Roman"/>
              </a:rPr>
              <a:t> </a:t>
            </a:r>
            <a:r>
              <a:rPr sz="1600" spc="-10" dirty="0">
                <a:latin typeface="Times New Roman"/>
                <a:cs typeface="Times New Roman"/>
              </a:rPr>
              <a:t>are</a:t>
            </a:r>
            <a:r>
              <a:rPr sz="1600" spc="10" dirty="0">
                <a:latin typeface="Times New Roman"/>
                <a:cs typeface="Times New Roman"/>
              </a:rPr>
              <a:t> </a:t>
            </a:r>
            <a:r>
              <a:rPr sz="1600" spc="-10" dirty="0">
                <a:latin typeface="Times New Roman"/>
                <a:cs typeface="Times New Roman"/>
              </a:rPr>
              <a:t>being ad</a:t>
            </a:r>
            <a:r>
              <a:rPr sz="1600" spc="-5" dirty="0">
                <a:latin typeface="Times New Roman"/>
                <a:cs typeface="Times New Roman"/>
              </a:rPr>
              <a:t>d</a:t>
            </a:r>
            <a:r>
              <a:rPr sz="1600" spc="-10" dirty="0">
                <a:latin typeface="Times New Roman"/>
                <a:cs typeface="Times New Roman"/>
              </a:rPr>
              <a:t>resse</a:t>
            </a:r>
            <a:r>
              <a:rPr sz="1600" spc="-5" dirty="0">
                <a:latin typeface="Times New Roman"/>
                <a:cs typeface="Times New Roman"/>
              </a:rPr>
              <a:t>d.</a:t>
            </a:r>
            <a:endParaRPr sz="1600" dirty="0">
              <a:latin typeface="Times New Roman"/>
              <a:cs typeface="Times New Roman"/>
            </a:endParaRPr>
          </a:p>
        </p:txBody>
      </p:sp>
      <p:sp>
        <p:nvSpPr>
          <p:cNvPr id="8" name="7 CuadroTexto"/>
          <p:cNvSpPr txBox="1"/>
          <p:nvPr/>
        </p:nvSpPr>
        <p:spPr>
          <a:xfrm>
            <a:off x="1676400" y="285750"/>
            <a:ext cx="5430863" cy="954107"/>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      </a:t>
            </a:r>
            <a:r>
              <a:rPr lang="en-AU" sz="1400" b="1" dirty="0">
                <a:latin typeface="Times New Roman" pitchFamily="18" charset="0"/>
                <a:cs typeface="Times New Roman" pitchFamily="18" charset="0"/>
              </a:rPr>
              <a:t>11</a:t>
            </a:r>
            <a:r>
              <a:rPr lang="en-AU" sz="1400" b="1" baseline="30000" dirty="0">
                <a:latin typeface="Times New Roman" pitchFamily="18" charset="0"/>
                <a:cs typeface="Times New Roman" pitchFamily="18" charset="0"/>
              </a:rPr>
              <a:t>th</a:t>
            </a:r>
            <a:r>
              <a:rPr lang="en-AU" sz="1400" b="1" dirty="0">
                <a:latin typeface="Times New Roman" pitchFamily="18" charset="0"/>
                <a:cs typeface="Times New Roman" pitchFamily="18" charset="0"/>
              </a:rPr>
              <a:t> MEETING OF THE IHO INTER-REGIONAL COORDINATING COMMITTEE</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IHO-IRCC 11</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Genoa, Italia, 3-5  June 2019</a:t>
            </a:r>
            <a:endParaRPr lang="es-UY" sz="1400" b="1" dirty="0">
              <a:latin typeface="Times New Roman" pitchFamily="18" charset="0"/>
              <a:cs typeface="Times New Roman" pitchFamily="18" charset="0"/>
            </a:endParaRPr>
          </a:p>
        </p:txBody>
      </p:sp>
      <p:graphicFrame>
        <p:nvGraphicFramePr>
          <p:cNvPr id="7" name="6 Tabla"/>
          <p:cNvGraphicFramePr>
            <a:graphicFrameLocks noGrp="1"/>
          </p:cNvGraphicFramePr>
          <p:nvPr>
            <p:extLst>
              <p:ext uri="{D42A27DB-BD31-4B8C-83A1-F6EECF244321}">
                <p14:modId xmlns:p14="http://schemas.microsoft.com/office/powerpoint/2010/main" val="1888396423"/>
              </p:ext>
            </p:extLst>
          </p:nvPr>
        </p:nvGraphicFramePr>
        <p:xfrm>
          <a:off x="925487" y="2514596"/>
          <a:ext cx="7059701" cy="2362203"/>
        </p:xfrm>
        <a:graphic>
          <a:graphicData uri="http://schemas.openxmlformats.org/drawingml/2006/table">
            <a:tbl>
              <a:tblPr>
                <a:tableStyleId>{5C22544A-7EE6-4342-B048-85BDC9FD1C3A}</a:tableStyleId>
              </a:tblPr>
              <a:tblGrid>
                <a:gridCol w="1788629">
                  <a:extLst>
                    <a:ext uri="{9D8B030D-6E8A-4147-A177-3AD203B41FA5}">
                      <a16:colId xmlns:a16="http://schemas.microsoft.com/office/drawing/2014/main" val="20000"/>
                    </a:ext>
                  </a:extLst>
                </a:gridCol>
                <a:gridCol w="1809302">
                  <a:extLst>
                    <a:ext uri="{9D8B030D-6E8A-4147-A177-3AD203B41FA5}">
                      <a16:colId xmlns:a16="http://schemas.microsoft.com/office/drawing/2014/main" val="20001"/>
                    </a:ext>
                  </a:extLst>
                </a:gridCol>
                <a:gridCol w="1808589">
                  <a:extLst>
                    <a:ext uri="{9D8B030D-6E8A-4147-A177-3AD203B41FA5}">
                      <a16:colId xmlns:a16="http://schemas.microsoft.com/office/drawing/2014/main" val="20002"/>
                    </a:ext>
                  </a:extLst>
                </a:gridCol>
                <a:gridCol w="1653181">
                  <a:extLst>
                    <a:ext uri="{9D8B030D-6E8A-4147-A177-3AD203B41FA5}">
                      <a16:colId xmlns:a16="http://schemas.microsoft.com/office/drawing/2014/main" val="20003"/>
                    </a:ext>
                  </a:extLst>
                </a:gridCol>
              </a:tblGrid>
              <a:tr h="803563">
                <a:tc>
                  <a:txBody>
                    <a:bodyPr/>
                    <a:lstStyle/>
                    <a:p>
                      <a:pPr algn="ctr">
                        <a:lnSpc>
                          <a:spcPct val="115000"/>
                        </a:lnSpc>
                        <a:spcAft>
                          <a:spcPts val="0"/>
                        </a:spcAft>
                      </a:pPr>
                      <a:r>
                        <a:rPr lang="es-AR" sz="1600" b="1" kern="50" dirty="0">
                          <a:effectLst/>
                        </a:rPr>
                        <a:t>COUNTRY</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  </a:t>
                      </a:r>
                      <a:r>
                        <a:rPr lang="es-AR" sz="1600" b="1" kern="50" dirty="0" err="1">
                          <a:effectLst/>
                        </a:rPr>
                        <a:t>ENCs</a:t>
                      </a:r>
                      <a:endParaRPr lang="es-UY" sz="1400" b="1" kern="50" dirty="0">
                        <a:effectLst/>
                      </a:endParaRPr>
                    </a:p>
                    <a:p>
                      <a:pPr algn="ctr">
                        <a:lnSpc>
                          <a:spcPct val="115000"/>
                        </a:lnSpc>
                        <a:spcAft>
                          <a:spcPts val="0"/>
                        </a:spcAft>
                      </a:pPr>
                      <a:r>
                        <a:rPr lang="es-AR" sz="1600" b="1" kern="50" dirty="0">
                          <a:effectLst/>
                        </a:rPr>
                        <a:t>PLANNED</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  </a:t>
                      </a:r>
                      <a:r>
                        <a:rPr lang="es-AR" sz="1600" b="1" kern="50" dirty="0" err="1">
                          <a:effectLst/>
                        </a:rPr>
                        <a:t>ENCs</a:t>
                      </a:r>
                      <a:r>
                        <a:rPr lang="es-AR" sz="1600" b="1" kern="50" dirty="0">
                          <a:effectLst/>
                        </a:rPr>
                        <a:t> AVAILABLE</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PERCENTAGE</a:t>
                      </a:r>
                      <a:endParaRPr lang="es-UY" sz="1400" b="1" kern="50" dirty="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0"/>
                  </a:ext>
                </a:extLst>
              </a:tr>
              <a:tr h="389660">
                <a:tc>
                  <a:txBody>
                    <a:bodyPr/>
                    <a:lstStyle/>
                    <a:p>
                      <a:pPr algn="ctr">
                        <a:lnSpc>
                          <a:spcPct val="115000"/>
                        </a:lnSpc>
                        <a:spcAft>
                          <a:spcPts val="0"/>
                        </a:spcAft>
                      </a:pPr>
                      <a:r>
                        <a:rPr lang="es-AR" sz="1600" b="1" kern="50" dirty="0">
                          <a:effectLst/>
                        </a:rPr>
                        <a:t>BRAZIL</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120</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103</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86%</a:t>
                      </a:r>
                      <a:endParaRPr lang="es-UY" sz="1400" b="1" kern="5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1"/>
                  </a:ext>
                </a:extLst>
              </a:tr>
              <a:tr h="389660">
                <a:tc>
                  <a:txBody>
                    <a:bodyPr/>
                    <a:lstStyle/>
                    <a:p>
                      <a:pPr algn="ctr">
                        <a:lnSpc>
                          <a:spcPct val="115000"/>
                        </a:lnSpc>
                        <a:spcAft>
                          <a:spcPts val="0"/>
                        </a:spcAft>
                      </a:pPr>
                      <a:r>
                        <a:rPr lang="es-AR" sz="1600" b="1" kern="50">
                          <a:effectLst/>
                        </a:rPr>
                        <a:t>ARGENTINA</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64</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60</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94 %</a:t>
                      </a:r>
                      <a:endParaRPr lang="es-UY" sz="1400" b="1" kern="5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2"/>
                  </a:ext>
                </a:extLst>
              </a:tr>
              <a:tr h="389660">
                <a:tc>
                  <a:txBody>
                    <a:bodyPr/>
                    <a:lstStyle/>
                    <a:p>
                      <a:pPr algn="ctr">
                        <a:lnSpc>
                          <a:spcPct val="115000"/>
                        </a:lnSpc>
                        <a:spcAft>
                          <a:spcPts val="0"/>
                        </a:spcAft>
                      </a:pPr>
                      <a:r>
                        <a:rPr lang="es-AR" sz="1600" b="1" kern="50">
                          <a:effectLst/>
                        </a:rPr>
                        <a:t>URUGUAY</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61</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30</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49.2%</a:t>
                      </a:r>
                      <a:endParaRPr lang="es-UY" sz="1400" b="1" kern="50" dirty="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3"/>
                  </a:ext>
                </a:extLst>
              </a:tr>
              <a:tr h="389660">
                <a:tc>
                  <a:txBody>
                    <a:bodyPr/>
                    <a:lstStyle/>
                    <a:p>
                      <a:pPr algn="ctr">
                        <a:lnSpc>
                          <a:spcPct val="115000"/>
                        </a:lnSpc>
                        <a:spcAft>
                          <a:spcPts val="0"/>
                        </a:spcAft>
                      </a:pPr>
                      <a:r>
                        <a:rPr lang="es-AR" sz="1600" b="1" kern="50">
                          <a:effectLst/>
                        </a:rPr>
                        <a:t>TOTAL</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a:effectLst/>
                        </a:rPr>
                        <a:t>245</a:t>
                      </a:r>
                      <a:endParaRPr lang="es-UY" sz="1400" b="1" kern="5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193</a:t>
                      </a:r>
                      <a:endParaRPr lang="es-UY" sz="1400" b="1" kern="50" dirty="0">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s-AR" sz="1600" b="1" kern="50" dirty="0">
                          <a:effectLst/>
                        </a:rPr>
                        <a:t>78%</a:t>
                      </a:r>
                      <a:endParaRPr lang="es-UY" sz="1400" b="1" kern="50" dirty="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286625" y="428561"/>
            <a:ext cx="1254125" cy="785812"/>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3" name="object 3"/>
          <p:cNvSpPr/>
          <p:nvPr/>
        </p:nvSpPr>
        <p:spPr>
          <a:xfrm>
            <a:off x="500037" y="357124"/>
            <a:ext cx="850900" cy="100012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6" name="object 2"/>
          <p:cNvSpPr txBox="1"/>
          <p:nvPr/>
        </p:nvSpPr>
        <p:spPr>
          <a:xfrm>
            <a:off x="650240" y="1524000"/>
            <a:ext cx="7631430" cy="4419600"/>
          </a:xfrm>
          <a:prstGeom prst="rect">
            <a:avLst/>
          </a:prstGeom>
        </p:spPr>
        <p:txBody>
          <a:bodyPr vert="horz" wrap="square" lIns="0" tIns="0" rIns="0" bIns="0" rtlCol="0">
            <a:noAutofit/>
          </a:bodyPr>
          <a:lstStyle/>
          <a:p>
            <a:pPr marL="2376170" marR="1977389" indent="-605790">
              <a:lnSpc>
                <a:spcPct val="100000"/>
              </a:lnSpc>
            </a:pPr>
            <a:r>
              <a:rPr lang="es-ES" sz="1400" b="1" dirty="0">
                <a:latin typeface="Times New Roman"/>
                <a:cs typeface="Times New Roman"/>
              </a:rPr>
              <a:t> </a:t>
            </a:r>
            <a:endParaRPr sz="1100" dirty="0"/>
          </a:p>
          <a:p>
            <a:pPr marL="12700" marR="690880" indent="419734">
              <a:lnSpc>
                <a:spcPct val="125299"/>
              </a:lnSpc>
            </a:pPr>
            <a:r>
              <a:rPr sz="1800" b="1" dirty="0">
                <a:latin typeface="Times New Roman"/>
                <a:cs typeface="Times New Roman"/>
              </a:rPr>
              <a:t>So</a:t>
            </a:r>
            <a:r>
              <a:rPr sz="1800" b="1" spc="-10" dirty="0">
                <a:latin typeface="Times New Roman"/>
                <a:cs typeface="Times New Roman"/>
              </a:rPr>
              <a:t>u</a:t>
            </a:r>
            <a:r>
              <a:rPr sz="1800" b="1" spc="0" dirty="0">
                <a:latin typeface="Times New Roman"/>
                <a:cs typeface="Times New Roman"/>
              </a:rPr>
              <a:t>th</a:t>
            </a:r>
            <a:r>
              <a:rPr sz="1800" b="1" spc="-35" dirty="0">
                <a:latin typeface="Times New Roman"/>
                <a:cs typeface="Times New Roman"/>
              </a:rPr>
              <a:t> </a:t>
            </a:r>
            <a:r>
              <a:rPr sz="1800" b="1" spc="-100" dirty="0">
                <a:latin typeface="Times New Roman"/>
                <a:cs typeface="Times New Roman"/>
              </a:rPr>
              <a:t>W</a:t>
            </a:r>
            <a:r>
              <a:rPr sz="1800" b="1" spc="0" dirty="0">
                <a:latin typeface="Times New Roman"/>
                <a:cs typeface="Times New Roman"/>
              </a:rPr>
              <a:t>est</a:t>
            </a:r>
            <a:r>
              <a:rPr sz="1800" b="1" spc="-105" dirty="0">
                <a:latin typeface="Times New Roman"/>
                <a:cs typeface="Times New Roman"/>
              </a:rPr>
              <a:t> </a:t>
            </a:r>
            <a:r>
              <a:rPr sz="1800" b="1" spc="0" dirty="0">
                <a:latin typeface="Times New Roman"/>
                <a:cs typeface="Times New Roman"/>
              </a:rPr>
              <a:t>Atlantic H</a:t>
            </a:r>
            <a:r>
              <a:rPr sz="1800" b="1" spc="10" dirty="0">
                <a:latin typeface="Times New Roman"/>
                <a:cs typeface="Times New Roman"/>
              </a:rPr>
              <a:t>y</a:t>
            </a:r>
            <a:r>
              <a:rPr sz="1800" b="1" spc="0" dirty="0">
                <a:latin typeface="Times New Roman"/>
                <a:cs typeface="Times New Roman"/>
              </a:rPr>
              <a:t>d</a:t>
            </a:r>
            <a:r>
              <a:rPr sz="1800" b="1" spc="-40" dirty="0">
                <a:latin typeface="Times New Roman"/>
                <a:cs typeface="Times New Roman"/>
              </a:rPr>
              <a:t>r</a:t>
            </a:r>
            <a:r>
              <a:rPr sz="1800" b="1" spc="0" dirty="0">
                <a:latin typeface="Times New Roman"/>
                <a:cs typeface="Times New Roman"/>
              </a:rPr>
              <a:t>ographic</a:t>
            </a:r>
            <a:r>
              <a:rPr sz="1800" b="1" spc="-15" dirty="0">
                <a:latin typeface="Times New Roman"/>
                <a:cs typeface="Times New Roman"/>
              </a:rPr>
              <a:t> </a:t>
            </a:r>
            <a:r>
              <a:rPr sz="1800" b="1" spc="0" dirty="0">
                <a:latin typeface="Times New Roman"/>
                <a:cs typeface="Times New Roman"/>
              </a:rPr>
              <a:t>Commis</a:t>
            </a:r>
            <a:r>
              <a:rPr sz="1800" b="1" spc="-10" dirty="0">
                <a:latin typeface="Times New Roman"/>
                <a:cs typeface="Times New Roman"/>
              </a:rPr>
              <a:t>s</a:t>
            </a:r>
            <a:r>
              <a:rPr sz="1800" b="1" spc="0" dirty="0">
                <a:latin typeface="Times New Roman"/>
                <a:cs typeface="Times New Roman"/>
              </a:rPr>
              <a:t>ion </a:t>
            </a:r>
            <a:r>
              <a:rPr sz="1800" b="1" spc="10" dirty="0">
                <a:latin typeface="Times New Roman"/>
                <a:cs typeface="Times New Roman"/>
              </a:rPr>
              <a:t>(</a:t>
            </a:r>
            <a:r>
              <a:rPr sz="1800" b="1" spc="0" dirty="0">
                <a:latin typeface="Times New Roman"/>
                <a:cs typeface="Times New Roman"/>
              </a:rPr>
              <a:t>S</a:t>
            </a:r>
            <a:r>
              <a:rPr sz="1800" b="1" spc="-210" dirty="0">
                <a:latin typeface="Times New Roman"/>
                <a:cs typeface="Times New Roman"/>
              </a:rPr>
              <a:t>W</a:t>
            </a:r>
            <a:r>
              <a:rPr sz="1800" b="1" spc="0" dirty="0">
                <a:latin typeface="Times New Roman"/>
                <a:cs typeface="Times New Roman"/>
              </a:rPr>
              <a:t>AtHC)</a:t>
            </a:r>
            <a:r>
              <a:rPr sz="1800" b="1" spc="15" dirty="0">
                <a:latin typeface="Times New Roman"/>
                <a:cs typeface="Times New Roman"/>
              </a:rPr>
              <a:t> </a:t>
            </a:r>
            <a:r>
              <a:rPr sz="1800" b="1" spc="0" dirty="0">
                <a:latin typeface="Times New Roman"/>
                <a:cs typeface="Times New Roman"/>
              </a:rPr>
              <a:t>Report</a:t>
            </a:r>
            <a:endParaRPr lang="es-ES" sz="1800" b="1" spc="0" dirty="0">
              <a:latin typeface="Times New Roman"/>
              <a:cs typeface="Times New Roman"/>
            </a:endParaRPr>
          </a:p>
          <a:p>
            <a:pPr marL="12700" marR="690880" indent="419734">
              <a:lnSpc>
                <a:spcPct val="125299"/>
              </a:lnSpc>
            </a:pPr>
            <a:endParaRPr lang="es-ES" b="1" dirty="0">
              <a:latin typeface="Times New Roman"/>
              <a:cs typeface="Times New Roman"/>
            </a:endParaRPr>
          </a:p>
          <a:p>
            <a:pPr marL="12700" marR="12700" algn="just"/>
            <a:r>
              <a:rPr lang="en-US" b="1" dirty="0">
                <a:latin typeface="Times New Roman"/>
                <a:cs typeface="Times New Roman"/>
              </a:rPr>
              <a:t>Co</a:t>
            </a:r>
            <a:r>
              <a:rPr lang="en-US" b="1" spc="-10" dirty="0">
                <a:latin typeface="Times New Roman"/>
                <a:cs typeface="Times New Roman"/>
              </a:rPr>
              <a:t>n</a:t>
            </a:r>
            <a:r>
              <a:rPr lang="en-US" b="1" dirty="0">
                <a:latin typeface="Times New Roman"/>
                <a:cs typeface="Times New Roman"/>
              </a:rPr>
              <a:t>c</a:t>
            </a:r>
            <a:r>
              <a:rPr lang="en-US" b="1" spc="5" dirty="0">
                <a:latin typeface="Times New Roman"/>
                <a:cs typeface="Times New Roman"/>
              </a:rPr>
              <a:t>l</a:t>
            </a:r>
            <a:r>
              <a:rPr lang="en-US" b="1" dirty="0">
                <a:latin typeface="Times New Roman"/>
                <a:cs typeface="Times New Roman"/>
              </a:rPr>
              <a:t>u</a:t>
            </a:r>
            <a:r>
              <a:rPr lang="en-US" b="1" spc="-10" dirty="0">
                <a:latin typeface="Times New Roman"/>
                <a:cs typeface="Times New Roman"/>
              </a:rPr>
              <a:t>s</a:t>
            </a:r>
            <a:r>
              <a:rPr lang="en-US" b="1" dirty="0">
                <a:latin typeface="Times New Roman"/>
                <a:cs typeface="Times New Roman"/>
              </a:rPr>
              <a:t>ions</a:t>
            </a:r>
          </a:p>
          <a:p>
            <a:pPr marL="12700" marR="12700" algn="just"/>
            <a:endParaRPr lang="en-US" dirty="0">
              <a:latin typeface="Times New Roman"/>
              <a:cs typeface="Times New Roman"/>
            </a:endParaRPr>
          </a:p>
          <a:p>
            <a:pPr marL="12700" marR="12700" algn="just">
              <a:lnSpc>
                <a:spcPct val="100000"/>
              </a:lnSpc>
            </a:pPr>
            <a:r>
              <a:rPr lang="en-US" spc="-10" dirty="0">
                <a:latin typeface="Times New Roman"/>
                <a:cs typeface="Times New Roman"/>
              </a:rPr>
              <a:t>S</a:t>
            </a:r>
            <a:r>
              <a:rPr lang="en-US" spc="-204" dirty="0">
                <a:latin typeface="Times New Roman"/>
                <a:cs typeface="Times New Roman"/>
              </a:rPr>
              <a:t>W</a:t>
            </a:r>
            <a:r>
              <a:rPr lang="en-US" spc="-10" dirty="0">
                <a:latin typeface="Times New Roman"/>
                <a:cs typeface="Times New Roman"/>
              </a:rPr>
              <a:t>AtHC </a:t>
            </a:r>
            <a:r>
              <a:rPr lang="en-US" spc="10" dirty="0">
                <a:latin typeface="Times New Roman"/>
                <a:cs typeface="Times New Roman"/>
              </a:rPr>
              <a:t> </a:t>
            </a:r>
            <a:r>
              <a:rPr lang="en-US" spc="-10" dirty="0">
                <a:latin typeface="Times New Roman"/>
                <a:cs typeface="Times New Roman"/>
              </a:rPr>
              <a:t>is </a:t>
            </a:r>
            <a:r>
              <a:rPr lang="en-US" spc="15" dirty="0">
                <a:latin typeface="Times New Roman"/>
                <a:cs typeface="Times New Roman"/>
              </a:rPr>
              <a:t> </a:t>
            </a:r>
            <a:r>
              <a:rPr lang="en-US" spc="-10" dirty="0">
                <a:latin typeface="Times New Roman"/>
                <a:cs typeface="Times New Roman"/>
              </a:rPr>
              <a:t>c</a:t>
            </a:r>
            <a:r>
              <a:rPr lang="en-US" spc="5" dirty="0">
                <a:latin typeface="Times New Roman"/>
                <a:cs typeface="Times New Roman"/>
              </a:rPr>
              <a:t>o</a:t>
            </a:r>
            <a:r>
              <a:rPr lang="en-US" spc="-25" dirty="0">
                <a:latin typeface="Times New Roman"/>
                <a:cs typeface="Times New Roman"/>
              </a:rPr>
              <a:t>mm</a:t>
            </a:r>
            <a:r>
              <a:rPr lang="en-US" spc="5" dirty="0">
                <a:latin typeface="Times New Roman"/>
                <a:cs typeface="Times New Roman"/>
              </a:rPr>
              <a:t>it</a:t>
            </a:r>
            <a:r>
              <a:rPr lang="en-US" spc="-10" dirty="0">
                <a:latin typeface="Times New Roman"/>
                <a:cs typeface="Times New Roman"/>
              </a:rPr>
              <a:t>ted </a:t>
            </a:r>
            <a:r>
              <a:rPr lang="en-US" spc="25" dirty="0">
                <a:latin typeface="Times New Roman"/>
                <a:cs typeface="Times New Roman"/>
              </a:rPr>
              <a:t> </a:t>
            </a:r>
            <a:r>
              <a:rPr lang="en-US" spc="-10" dirty="0">
                <a:latin typeface="Times New Roman"/>
                <a:cs typeface="Times New Roman"/>
              </a:rPr>
              <a:t>to </a:t>
            </a:r>
            <a:r>
              <a:rPr lang="en-US" spc="10" dirty="0">
                <a:latin typeface="Times New Roman"/>
                <a:cs typeface="Times New Roman"/>
              </a:rPr>
              <a:t> </a:t>
            </a:r>
            <a:r>
              <a:rPr lang="en-US" spc="-10" dirty="0">
                <a:latin typeface="Times New Roman"/>
                <a:cs typeface="Times New Roman"/>
              </a:rPr>
              <a:t>c</a:t>
            </a:r>
            <a:r>
              <a:rPr lang="en-US" spc="-5" dirty="0">
                <a:latin typeface="Times New Roman"/>
                <a:cs typeface="Times New Roman"/>
              </a:rPr>
              <a:t>arr</a:t>
            </a:r>
            <a:r>
              <a:rPr lang="en-US" spc="-20" dirty="0">
                <a:latin typeface="Times New Roman"/>
                <a:cs typeface="Times New Roman"/>
              </a:rPr>
              <a:t>y</a:t>
            </a:r>
            <a:r>
              <a:rPr lang="en-US" spc="-5" dirty="0">
                <a:latin typeface="Times New Roman"/>
                <a:cs typeface="Times New Roman"/>
              </a:rPr>
              <a:t>i</a:t>
            </a:r>
            <a:r>
              <a:rPr lang="en-US" spc="5" dirty="0">
                <a:latin typeface="Times New Roman"/>
                <a:cs typeface="Times New Roman"/>
              </a:rPr>
              <a:t>n</a:t>
            </a:r>
            <a:r>
              <a:rPr lang="en-US" spc="-10" dirty="0">
                <a:latin typeface="Times New Roman"/>
                <a:cs typeface="Times New Roman"/>
              </a:rPr>
              <a:t>g </a:t>
            </a:r>
            <a:r>
              <a:rPr lang="en-US" spc="15" dirty="0">
                <a:latin typeface="Times New Roman"/>
                <a:cs typeface="Times New Roman"/>
              </a:rPr>
              <a:t> </a:t>
            </a:r>
            <a:r>
              <a:rPr lang="en-US" spc="-5" dirty="0">
                <a:latin typeface="Times New Roman"/>
                <a:cs typeface="Times New Roman"/>
              </a:rPr>
              <a:t>out  f</a:t>
            </a:r>
            <a:r>
              <a:rPr lang="en-US" spc="-10" dirty="0">
                <a:latin typeface="Times New Roman"/>
                <a:cs typeface="Times New Roman"/>
              </a:rPr>
              <a:t>orwa</a:t>
            </a:r>
            <a:r>
              <a:rPr lang="en-US" spc="-20" dirty="0">
                <a:latin typeface="Times New Roman"/>
                <a:cs typeface="Times New Roman"/>
              </a:rPr>
              <a:t>r</a:t>
            </a:r>
            <a:r>
              <a:rPr lang="en-US" spc="-10" dirty="0">
                <a:latin typeface="Times New Roman"/>
                <a:cs typeface="Times New Roman"/>
              </a:rPr>
              <a:t>d </a:t>
            </a:r>
            <a:r>
              <a:rPr lang="en-US" spc="15" dirty="0">
                <a:latin typeface="Times New Roman"/>
                <a:cs typeface="Times New Roman"/>
              </a:rPr>
              <a:t> </a:t>
            </a:r>
            <a:r>
              <a:rPr lang="en-US" spc="5" dirty="0">
                <a:latin typeface="Times New Roman"/>
                <a:cs typeface="Times New Roman"/>
              </a:rPr>
              <a:t>h</a:t>
            </a:r>
            <a:r>
              <a:rPr lang="en-US" spc="-10" dirty="0">
                <a:latin typeface="Times New Roman"/>
                <a:cs typeface="Times New Roman"/>
              </a:rPr>
              <a:t>ydro</a:t>
            </a:r>
            <a:r>
              <a:rPr lang="en-US" spc="-5" dirty="0">
                <a:latin typeface="Times New Roman"/>
                <a:cs typeface="Times New Roman"/>
              </a:rPr>
              <a:t>g</a:t>
            </a:r>
            <a:r>
              <a:rPr lang="en-US" spc="-10" dirty="0">
                <a:latin typeface="Times New Roman"/>
                <a:cs typeface="Times New Roman"/>
              </a:rPr>
              <a:t>rap</a:t>
            </a:r>
            <a:r>
              <a:rPr lang="en-US" spc="-5" dirty="0">
                <a:latin typeface="Times New Roman"/>
                <a:cs typeface="Times New Roman"/>
              </a:rPr>
              <a:t>h</a:t>
            </a:r>
            <a:r>
              <a:rPr lang="en-US" spc="-10" dirty="0">
                <a:latin typeface="Times New Roman"/>
                <a:cs typeface="Times New Roman"/>
              </a:rPr>
              <a:t>ic, </a:t>
            </a:r>
            <a:r>
              <a:rPr lang="en-US" spc="20" dirty="0">
                <a:latin typeface="Times New Roman"/>
                <a:cs typeface="Times New Roman"/>
              </a:rPr>
              <a:t> </a:t>
            </a:r>
            <a:r>
              <a:rPr lang="en-US" spc="-5" dirty="0">
                <a:latin typeface="Times New Roman"/>
                <a:cs typeface="Times New Roman"/>
              </a:rPr>
              <a:t>c</a:t>
            </a:r>
            <a:r>
              <a:rPr lang="en-US" spc="-10" dirty="0">
                <a:latin typeface="Times New Roman"/>
                <a:cs typeface="Times New Roman"/>
              </a:rPr>
              <a:t>a</a:t>
            </a:r>
            <a:r>
              <a:rPr lang="en-US" spc="-5" dirty="0">
                <a:latin typeface="Times New Roman"/>
                <a:cs typeface="Times New Roman"/>
              </a:rPr>
              <a:t>r</a:t>
            </a:r>
            <a:r>
              <a:rPr lang="en-US" spc="-10" dirty="0">
                <a:latin typeface="Times New Roman"/>
                <a:cs typeface="Times New Roman"/>
              </a:rPr>
              <a:t>tograp</a:t>
            </a:r>
            <a:r>
              <a:rPr lang="en-US" spc="-5" dirty="0">
                <a:latin typeface="Times New Roman"/>
                <a:cs typeface="Times New Roman"/>
              </a:rPr>
              <a:t>h</a:t>
            </a:r>
            <a:r>
              <a:rPr lang="en-US" spc="-10" dirty="0">
                <a:latin typeface="Times New Roman"/>
                <a:cs typeface="Times New Roman"/>
              </a:rPr>
              <a:t>ic </a:t>
            </a:r>
            <a:r>
              <a:rPr lang="en-US" spc="25" dirty="0">
                <a:latin typeface="Times New Roman"/>
                <a:cs typeface="Times New Roman"/>
              </a:rPr>
              <a:t> </a:t>
            </a:r>
            <a:r>
              <a:rPr lang="en-US" spc="-10" dirty="0">
                <a:latin typeface="Times New Roman"/>
                <a:cs typeface="Times New Roman"/>
              </a:rPr>
              <a:t>and </a:t>
            </a:r>
            <a:r>
              <a:rPr lang="en-US" spc="10" dirty="0">
                <a:latin typeface="Times New Roman"/>
                <a:cs typeface="Times New Roman"/>
              </a:rPr>
              <a:t> </a:t>
            </a:r>
            <a:r>
              <a:rPr lang="en-US" spc="-10" dirty="0">
                <a:latin typeface="Times New Roman"/>
                <a:cs typeface="Times New Roman"/>
              </a:rPr>
              <a:t>cap</a:t>
            </a:r>
            <a:r>
              <a:rPr lang="en-US" dirty="0">
                <a:latin typeface="Times New Roman"/>
                <a:cs typeface="Times New Roman"/>
              </a:rPr>
              <a:t>a</a:t>
            </a:r>
            <a:r>
              <a:rPr lang="en-US" spc="-10" dirty="0">
                <a:latin typeface="Times New Roman"/>
                <a:cs typeface="Times New Roman"/>
              </a:rPr>
              <a:t>c</a:t>
            </a:r>
            <a:r>
              <a:rPr lang="en-US" dirty="0">
                <a:latin typeface="Times New Roman"/>
                <a:cs typeface="Times New Roman"/>
              </a:rPr>
              <a:t>i</a:t>
            </a:r>
            <a:r>
              <a:rPr lang="en-US" spc="-10" dirty="0">
                <a:latin typeface="Times New Roman"/>
                <a:cs typeface="Times New Roman"/>
              </a:rPr>
              <a:t>ty building </a:t>
            </a:r>
            <a:r>
              <a:rPr lang="en-US" spc="100" dirty="0">
                <a:latin typeface="Times New Roman"/>
                <a:cs typeface="Times New Roman"/>
              </a:rPr>
              <a:t> </a:t>
            </a:r>
            <a:r>
              <a:rPr lang="en-US" spc="-10" dirty="0">
                <a:latin typeface="Times New Roman"/>
                <a:cs typeface="Times New Roman"/>
              </a:rPr>
              <a:t>a</a:t>
            </a:r>
            <a:r>
              <a:rPr lang="en-US" spc="-5" dirty="0">
                <a:latin typeface="Times New Roman"/>
                <a:cs typeface="Times New Roman"/>
              </a:rPr>
              <a:t>c</a:t>
            </a:r>
            <a:r>
              <a:rPr lang="en-US" spc="-10" dirty="0">
                <a:latin typeface="Times New Roman"/>
                <a:cs typeface="Times New Roman"/>
              </a:rPr>
              <a:t>tiv</a:t>
            </a:r>
            <a:r>
              <a:rPr lang="en-US" spc="5" dirty="0">
                <a:latin typeface="Times New Roman"/>
                <a:cs typeface="Times New Roman"/>
              </a:rPr>
              <a:t>i</a:t>
            </a:r>
            <a:r>
              <a:rPr lang="en-US" spc="-5" dirty="0">
                <a:latin typeface="Times New Roman"/>
                <a:cs typeface="Times New Roman"/>
              </a:rPr>
              <a:t>t</a:t>
            </a:r>
            <a:r>
              <a:rPr lang="en-US" spc="5" dirty="0">
                <a:latin typeface="Times New Roman"/>
                <a:cs typeface="Times New Roman"/>
              </a:rPr>
              <a:t>i</a:t>
            </a:r>
            <a:r>
              <a:rPr lang="en-US" spc="-10" dirty="0">
                <a:latin typeface="Times New Roman"/>
                <a:cs typeface="Times New Roman"/>
              </a:rPr>
              <a:t>es </a:t>
            </a:r>
            <a:r>
              <a:rPr lang="en-US" spc="105" dirty="0">
                <a:latin typeface="Times New Roman"/>
                <a:cs typeface="Times New Roman"/>
              </a:rPr>
              <a:t> </a:t>
            </a:r>
            <a:r>
              <a:rPr lang="en-US" spc="-10" dirty="0">
                <a:latin typeface="Times New Roman"/>
                <a:cs typeface="Times New Roman"/>
              </a:rPr>
              <a:t>in </a:t>
            </a:r>
            <a:r>
              <a:rPr lang="en-US" spc="105" dirty="0">
                <a:latin typeface="Times New Roman"/>
                <a:cs typeface="Times New Roman"/>
              </a:rPr>
              <a:t> </a:t>
            </a:r>
            <a:r>
              <a:rPr lang="en-US" spc="-10" dirty="0">
                <a:latin typeface="Times New Roman"/>
                <a:cs typeface="Times New Roman"/>
              </a:rPr>
              <a:t>a </a:t>
            </a:r>
            <a:r>
              <a:rPr lang="en-US" spc="100" dirty="0">
                <a:latin typeface="Times New Roman"/>
                <a:cs typeface="Times New Roman"/>
              </a:rPr>
              <a:t> </a:t>
            </a:r>
            <a:r>
              <a:rPr lang="en-US" spc="-10" dirty="0">
                <a:latin typeface="Times New Roman"/>
                <a:cs typeface="Times New Roman"/>
              </a:rPr>
              <a:t>s</a:t>
            </a:r>
            <a:r>
              <a:rPr lang="en-US" spc="5" dirty="0">
                <a:latin typeface="Times New Roman"/>
                <a:cs typeface="Times New Roman"/>
              </a:rPr>
              <a:t>t</a:t>
            </a:r>
            <a:r>
              <a:rPr lang="en-US" spc="-10" dirty="0">
                <a:latin typeface="Times New Roman"/>
                <a:cs typeface="Times New Roman"/>
              </a:rPr>
              <a:t>r</a:t>
            </a:r>
            <a:r>
              <a:rPr lang="en-US" spc="-5" dirty="0">
                <a:latin typeface="Times New Roman"/>
                <a:cs typeface="Times New Roman"/>
              </a:rPr>
              <a:t>a</a:t>
            </a:r>
            <a:r>
              <a:rPr lang="en-US" spc="-10" dirty="0">
                <a:latin typeface="Times New Roman"/>
                <a:cs typeface="Times New Roman"/>
              </a:rPr>
              <a:t>ight </a:t>
            </a:r>
            <a:r>
              <a:rPr lang="en-US" spc="105" dirty="0">
                <a:latin typeface="Times New Roman"/>
                <a:cs typeface="Times New Roman"/>
              </a:rPr>
              <a:t> </a:t>
            </a:r>
            <a:r>
              <a:rPr lang="en-US" spc="-10" dirty="0">
                <a:latin typeface="Times New Roman"/>
                <a:cs typeface="Times New Roman"/>
              </a:rPr>
              <a:t>a</a:t>
            </a:r>
            <a:r>
              <a:rPr lang="en-US" dirty="0">
                <a:latin typeface="Times New Roman"/>
                <a:cs typeface="Times New Roman"/>
              </a:rPr>
              <a:t>l</a:t>
            </a:r>
            <a:r>
              <a:rPr lang="en-US" spc="5" dirty="0">
                <a:latin typeface="Times New Roman"/>
                <a:cs typeface="Times New Roman"/>
              </a:rPr>
              <a:t>i</a:t>
            </a:r>
            <a:r>
              <a:rPr lang="en-US" spc="-10" dirty="0">
                <a:latin typeface="Times New Roman"/>
                <a:cs typeface="Times New Roman"/>
              </a:rPr>
              <a:t>g</a:t>
            </a:r>
            <a:r>
              <a:rPr lang="en-US" spc="5" dirty="0">
                <a:latin typeface="Times New Roman"/>
                <a:cs typeface="Times New Roman"/>
              </a:rPr>
              <a:t>n</a:t>
            </a:r>
            <a:r>
              <a:rPr lang="en-US" spc="-35" dirty="0">
                <a:latin typeface="Times New Roman"/>
                <a:cs typeface="Times New Roman"/>
              </a:rPr>
              <a:t>m</a:t>
            </a:r>
            <a:r>
              <a:rPr lang="en-US" spc="-10" dirty="0">
                <a:latin typeface="Times New Roman"/>
                <a:cs typeface="Times New Roman"/>
              </a:rPr>
              <a:t>ent </a:t>
            </a:r>
            <a:r>
              <a:rPr lang="en-US" spc="110" dirty="0">
                <a:latin typeface="Times New Roman"/>
                <a:cs typeface="Times New Roman"/>
              </a:rPr>
              <a:t> </a:t>
            </a:r>
            <a:r>
              <a:rPr lang="en-US" spc="-15" dirty="0">
                <a:latin typeface="Times New Roman"/>
                <a:cs typeface="Times New Roman"/>
              </a:rPr>
              <a:t>w</a:t>
            </a:r>
            <a:r>
              <a:rPr lang="en-US" spc="5" dirty="0">
                <a:latin typeface="Times New Roman"/>
                <a:cs typeface="Times New Roman"/>
              </a:rPr>
              <a:t>i</a:t>
            </a:r>
            <a:r>
              <a:rPr lang="en-US" spc="-10" dirty="0">
                <a:latin typeface="Times New Roman"/>
                <a:cs typeface="Times New Roman"/>
              </a:rPr>
              <a:t>th </a:t>
            </a:r>
            <a:r>
              <a:rPr lang="en-US" spc="105" dirty="0">
                <a:latin typeface="Times New Roman"/>
                <a:cs typeface="Times New Roman"/>
              </a:rPr>
              <a:t> </a:t>
            </a:r>
            <a:r>
              <a:rPr lang="en-US" spc="-10" dirty="0">
                <a:latin typeface="Times New Roman"/>
                <a:cs typeface="Times New Roman"/>
              </a:rPr>
              <a:t>IHO </a:t>
            </a:r>
            <a:r>
              <a:rPr lang="en-US" spc="80" dirty="0">
                <a:latin typeface="Times New Roman"/>
                <a:cs typeface="Times New Roman"/>
              </a:rPr>
              <a:t> </a:t>
            </a:r>
            <a:r>
              <a:rPr lang="en-US" spc="-10" dirty="0">
                <a:latin typeface="Times New Roman"/>
                <a:cs typeface="Times New Roman"/>
              </a:rPr>
              <a:t>obje</a:t>
            </a:r>
            <a:r>
              <a:rPr lang="en-US" spc="-5" dirty="0">
                <a:latin typeface="Times New Roman"/>
                <a:cs typeface="Times New Roman"/>
              </a:rPr>
              <a:t>c</a:t>
            </a:r>
            <a:r>
              <a:rPr lang="en-US" spc="-10" dirty="0">
                <a:latin typeface="Times New Roman"/>
                <a:cs typeface="Times New Roman"/>
              </a:rPr>
              <a:t>tives </a:t>
            </a:r>
            <a:r>
              <a:rPr lang="en-US" spc="110" dirty="0">
                <a:latin typeface="Times New Roman"/>
                <a:cs typeface="Times New Roman"/>
              </a:rPr>
              <a:t> </a:t>
            </a:r>
            <a:r>
              <a:rPr lang="en-US" spc="-10" dirty="0">
                <a:latin typeface="Times New Roman"/>
                <a:cs typeface="Times New Roman"/>
              </a:rPr>
              <a:t>and </a:t>
            </a:r>
            <a:r>
              <a:rPr lang="en-US" spc="105" dirty="0">
                <a:latin typeface="Times New Roman"/>
                <a:cs typeface="Times New Roman"/>
              </a:rPr>
              <a:t> </a:t>
            </a:r>
            <a:r>
              <a:rPr lang="en-US" spc="-10" dirty="0">
                <a:latin typeface="Times New Roman"/>
                <a:cs typeface="Times New Roman"/>
              </a:rPr>
              <a:t>goal</a:t>
            </a:r>
            <a:r>
              <a:rPr lang="en-US" spc="-5" dirty="0">
                <a:latin typeface="Times New Roman"/>
                <a:cs typeface="Times New Roman"/>
              </a:rPr>
              <a:t>s. </a:t>
            </a:r>
            <a:r>
              <a:rPr lang="en-US" spc="105" dirty="0">
                <a:latin typeface="Times New Roman"/>
                <a:cs typeface="Times New Roman"/>
              </a:rPr>
              <a:t> </a:t>
            </a:r>
            <a:r>
              <a:rPr lang="en-US" spc="-15" dirty="0">
                <a:latin typeface="Times New Roman"/>
                <a:cs typeface="Times New Roman"/>
              </a:rPr>
              <a:t>I</a:t>
            </a:r>
            <a:r>
              <a:rPr lang="en-US" spc="-10" dirty="0">
                <a:latin typeface="Times New Roman"/>
                <a:cs typeface="Times New Roman"/>
              </a:rPr>
              <a:t>n </a:t>
            </a:r>
            <a:r>
              <a:rPr lang="en-US" spc="90" dirty="0">
                <a:latin typeface="Times New Roman"/>
                <a:cs typeface="Times New Roman"/>
              </a:rPr>
              <a:t> </a:t>
            </a:r>
            <a:r>
              <a:rPr lang="en-US" spc="-10" dirty="0">
                <a:latin typeface="Times New Roman"/>
                <a:cs typeface="Times New Roman"/>
              </a:rPr>
              <a:t>add</a:t>
            </a:r>
            <a:r>
              <a:rPr lang="en-US" spc="5" dirty="0">
                <a:latin typeface="Times New Roman"/>
                <a:cs typeface="Times New Roman"/>
              </a:rPr>
              <a:t>i</a:t>
            </a:r>
            <a:r>
              <a:rPr lang="en-US" spc="-5" dirty="0">
                <a:latin typeface="Times New Roman"/>
                <a:cs typeface="Times New Roman"/>
              </a:rPr>
              <a:t>ti</a:t>
            </a:r>
            <a:r>
              <a:rPr lang="en-US" spc="5" dirty="0">
                <a:latin typeface="Times New Roman"/>
                <a:cs typeface="Times New Roman"/>
              </a:rPr>
              <a:t>o</a:t>
            </a:r>
            <a:r>
              <a:rPr lang="en-US" spc="-10" dirty="0">
                <a:latin typeface="Times New Roman"/>
                <a:cs typeface="Times New Roman"/>
              </a:rPr>
              <a:t>n, S</a:t>
            </a:r>
            <a:r>
              <a:rPr lang="en-US" spc="-210" dirty="0">
                <a:latin typeface="Times New Roman"/>
                <a:cs typeface="Times New Roman"/>
              </a:rPr>
              <a:t>W</a:t>
            </a:r>
            <a:r>
              <a:rPr lang="en-US" spc="-10" dirty="0">
                <a:latin typeface="Times New Roman"/>
                <a:cs typeface="Times New Roman"/>
              </a:rPr>
              <a:t>AtHC </a:t>
            </a:r>
            <a:r>
              <a:rPr lang="en-US" spc="114" dirty="0">
                <a:latin typeface="Times New Roman"/>
                <a:cs typeface="Times New Roman"/>
              </a:rPr>
              <a:t> </a:t>
            </a:r>
            <a:r>
              <a:rPr lang="en-US" spc="-10" dirty="0">
                <a:latin typeface="Times New Roman"/>
                <a:cs typeface="Times New Roman"/>
              </a:rPr>
              <a:t>join </a:t>
            </a:r>
            <a:r>
              <a:rPr lang="en-US" spc="130" dirty="0">
                <a:latin typeface="Times New Roman"/>
                <a:cs typeface="Times New Roman"/>
              </a:rPr>
              <a:t> </a:t>
            </a:r>
            <a:r>
              <a:rPr lang="en-US" spc="-10" dirty="0">
                <a:latin typeface="Times New Roman"/>
                <a:cs typeface="Times New Roman"/>
              </a:rPr>
              <a:t>e</a:t>
            </a:r>
            <a:r>
              <a:rPr lang="en-US" spc="-30" dirty="0">
                <a:latin typeface="Times New Roman"/>
                <a:cs typeface="Times New Roman"/>
              </a:rPr>
              <a:t>f</a:t>
            </a:r>
            <a:r>
              <a:rPr lang="en-US" spc="-5" dirty="0">
                <a:latin typeface="Times New Roman"/>
                <a:cs typeface="Times New Roman"/>
              </a:rPr>
              <a:t>f</a:t>
            </a:r>
            <a:r>
              <a:rPr lang="en-US" spc="-10" dirty="0">
                <a:latin typeface="Times New Roman"/>
                <a:cs typeface="Times New Roman"/>
              </a:rPr>
              <a:t>orts </a:t>
            </a:r>
            <a:r>
              <a:rPr lang="en-US" spc="120" dirty="0">
                <a:latin typeface="Times New Roman"/>
                <a:cs typeface="Times New Roman"/>
              </a:rPr>
              <a:t> </a:t>
            </a:r>
            <a:r>
              <a:rPr lang="en-US" spc="-10" dirty="0">
                <a:latin typeface="Times New Roman"/>
                <a:cs typeface="Times New Roman"/>
              </a:rPr>
              <a:t>to </a:t>
            </a:r>
            <a:r>
              <a:rPr lang="en-US" spc="130" dirty="0">
                <a:latin typeface="Times New Roman"/>
                <a:cs typeface="Times New Roman"/>
              </a:rPr>
              <a:t> </a:t>
            </a:r>
            <a:r>
              <a:rPr lang="en-US" spc="-10" dirty="0">
                <a:latin typeface="Times New Roman"/>
                <a:cs typeface="Times New Roman"/>
              </a:rPr>
              <a:t>co</a:t>
            </a:r>
            <a:r>
              <a:rPr lang="en-US" spc="-5" dirty="0">
                <a:latin typeface="Times New Roman"/>
                <a:cs typeface="Times New Roman"/>
              </a:rPr>
              <a:t>o</a:t>
            </a:r>
            <a:r>
              <a:rPr lang="en-US" spc="-10" dirty="0">
                <a:latin typeface="Times New Roman"/>
                <a:cs typeface="Times New Roman"/>
              </a:rPr>
              <a:t>rdina</a:t>
            </a:r>
            <a:r>
              <a:rPr lang="en-US" dirty="0">
                <a:latin typeface="Times New Roman"/>
                <a:cs typeface="Times New Roman"/>
              </a:rPr>
              <a:t>t</a:t>
            </a:r>
            <a:r>
              <a:rPr lang="en-US" spc="-10" dirty="0">
                <a:latin typeface="Times New Roman"/>
                <a:cs typeface="Times New Roman"/>
              </a:rPr>
              <a:t>e </a:t>
            </a:r>
            <a:r>
              <a:rPr lang="en-US" spc="125" dirty="0">
                <a:latin typeface="Times New Roman"/>
                <a:cs typeface="Times New Roman"/>
              </a:rPr>
              <a:t> </a:t>
            </a:r>
            <a:r>
              <a:rPr lang="en-US" spc="-10" dirty="0">
                <a:latin typeface="Times New Roman"/>
                <a:cs typeface="Times New Roman"/>
              </a:rPr>
              <a:t>naut</a:t>
            </a:r>
            <a:r>
              <a:rPr lang="en-US" spc="5" dirty="0">
                <a:latin typeface="Times New Roman"/>
                <a:cs typeface="Times New Roman"/>
              </a:rPr>
              <a:t>i</a:t>
            </a:r>
            <a:r>
              <a:rPr lang="en-US" spc="-10" dirty="0">
                <a:latin typeface="Times New Roman"/>
                <a:cs typeface="Times New Roman"/>
              </a:rPr>
              <a:t>cal </a:t>
            </a:r>
            <a:r>
              <a:rPr lang="en-US" spc="125" dirty="0">
                <a:latin typeface="Times New Roman"/>
                <a:cs typeface="Times New Roman"/>
              </a:rPr>
              <a:t> </a:t>
            </a:r>
            <a:r>
              <a:rPr lang="en-US" spc="-10" dirty="0">
                <a:latin typeface="Times New Roman"/>
                <a:cs typeface="Times New Roman"/>
              </a:rPr>
              <a:t>ch</a:t>
            </a:r>
            <a:r>
              <a:rPr lang="en-US" dirty="0">
                <a:latin typeface="Times New Roman"/>
                <a:cs typeface="Times New Roman"/>
              </a:rPr>
              <a:t>a</a:t>
            </a:r>
            <a:r>
              <a:rPr lang="en-US" spc="-5" dirty="0">
                <a:latin typeface="Times New Roman"/>
                <a:cs typeface="Times New Roman"/>
              </a:rPr>
              <a:t>r</a:t>
            </a:r>
            <a:r>
              <a:rPr lang="en-US" spc="-10" dirty="0">
                <a:latin typeface="Times New Roman"/>
                <a:cs typeface="Times New Roman"/>
              </a:rPr>
              <a:t>ts </a:t>
            </a:r>
            <a:r>
              <a:rPr lang="en-US" spc="125" dirty="0">
                <a:latin typeface="Times New Roman"/>
                <a:cs typeface="Times New Roman"/>
              </a:rPr>
              <a:t> </a:t>
            </a:r>
            <a:r>
              <a:rPr lang="en-US" spc="-10" dirty="0">
                <a:latin typeface="Times New Roman"/>
                <a:cs typeface="Times New Roman"/>
              </a:rPr>
              <a:t>and </a:t>
            </a:r>
            <a:r>
              <a:rPr lang="en-US" spc="120" dirty="0">
                <a:latin typeface="Times New Roman"/>
                <a:cs typeface="Times New Roman"/>
              </a:rPr>
              <a:t> </a:t>
            </a:r>
            <a:r>
              <a:rPr lang="en-US" spc="-10" dirty="0">
                <a:latin typeface="Times New Roman"/>
                <a:cs typeface="Times New Roman"/>
              </a:rPr>
              <a:t>E</a:t>
            </a:r>
            <a:r>
              <a:rPr lang="en-US" spc="-25" dirty="0">
                <a:latin typeface="Times New Roman"/>
                <a:cs typeface="Times New Roman"/>
              </a:rPr>
              <a:t>N</a:t>
            </a:r>
            <a:r>
              <a:rPr lang="en-US" spc="-10" dirty="0">
                <a:latin typeface="Times New Roman"/>
                <a:cs typeface="Times New Roman"/>
              </a:rPr>
              <a:t>Cs </a:t>
            </a:r>
            <a:r>
              <a:rPr lang="en-US" spc="114" dirty="0">
                <a:latin typeface="Times New Roman"/>
                <a:cs typeface="Times New Roman"/>
              </a:rPr>
              <a:t> </a:t>
            </a:r>
            <a:r>
              <a:rPr lang="en-US" spc="-10" dirty="0">
                <a:latin typeface="Times New Roman"/>
                <a:cs typeface="Times New Roman"/>
              </a:rPr>
              <a:t>productio</a:t>
            </a:r>
            <a:r>
              <a:rPr lang="en-US" spc="-5" dirty="0">
                <a:latin typeface="Times New Roman"/>
                <a:cs typeface="Times New Roman"/>
              </a:rPr>
              <a:t>n, </a:t>
            </a:r>
            <a:r>
              <a:rPr lang="en-US" spc="125" dirty="0">
                <a:latin typeface="Times New Roman"/>
                <a:cs typeface="Times New Roman"/>
              </a:rPr>
              <a:t> </a:t>
            </a:r>
            <a:r>
              <a:rPr lang="en-US" spc="-10" dirty="0">
                <a:latin typeface="Times New Roman"/>
                <a:cs typeface="Times New Roman"/>
              </a:rPr>
              <a:t>ha</a:t>
            </a:r>
            <a:r>
              <a:rPr lang="en-US" spc="5" dirty="0">
                <a:latin typeface="Times New Roman"/>
                <a:cs typeface="Times New Roman"/>
              </a:rPr>
              <a:t>r</a:t>
            </a:r>
            <a:r>
              <a:rPr lang="en-US" spc="-35" dirty="0">
                <a:latin typeface="Times New Roman"/>
                <a:cs typeface="Times New Roman"/>
              </a:rPr>
              <a:t>m</a:t>
            </a:r>
            <a:r>
              <a:rPr lang="en-US" spc="-10" dirty="0">
                <a:latin typeface="Times New Roman"/>
                <a:cs typeface="Times New Roman"/>
              </a:rPr>
              <a:t>on</a:t>
            </a:r>
            <a:r>
              <a:rPr lang="en-US" dirty="0">
                <a:latin typeface="Times New Roman"/>
                <a:cs typeface="Times New Roman"/>
              </a:rPr>
              <a:t>i</a:t>
            </a:r>
            <a:r>
              <a:rPr lang="en-US" spc="-10" dirty="0">
                <a:latin typeface="Times New Roman"/>
                <a:cs typeface="Times New Roman"/>
              </a:rPr>
              <a:t>zi</a:t>
            </a:r>
            <a:r>
              <a:rPr lang="en-US" dirty="0">
                <a:latin typeface="Times New Roman"/>
                <a:cs typeface="Times New Roman"/>
              </a:rPr>
              <a:t>n</a:t>
            </a:r>
            <a:r>
              <a:rPr lang="en-US" spc="-10" dirty="0">
                <a:latin typeface="Times New Roman"/>
                <a:cs typeface="Times New Roman"/>
              </a:rPr>
              <a:t>g boundarie</a:t>
            </a:r>
            <a:r>
              <a:rPr lang="en-US" spc="-5" dirty="0">
                <a:latin typeface="Times New Roman"/>
                <a:cs typeface="Times New Roman"/>
              </a:rPr>
              <a:t>s.</a:t>
            </a:r>
            <a:endParaRPr lang="en-US" dirty="0">
              <a:latin typeface="Times New Roman"/>
              <a:cs typeface="Times New Roman"/>
            </a:endParaRPr>
          </a:p>
          <a:p>
            <a:pPr marL="12700" marR="12700" algn="just">
              <a:lnSpc>
                <a:spcPct val="100000"/>
              </a:lnSpc>
            </a:pPr>
            <a:endParaRPr lang="en-US" b="1" dirty="0">
              <a:latin typeface="Times New Roman"/>
              <a:cs typeface="Times New Roman"/>
            </a:endParaRPr>
          </a:p>
          <a:p>
            <a:pPr marL="12700" marR="12700" algn="just">
              <a:lnSpc>
                <a:spcPct val="100000"/>
              </a:lnSpc>
            </a:pPr>
            <a:r>
              <a:rPr lang="es-UY" b="1" dirty="0" err="1">
                <a:latin typeface="Times New Roman"/>
                <a:cs typeface="Times New Roman"/>
              </a:rPr>
              <a:t>Action</a:t>
            </a:r>
            <a:r>
              <a:rPr lang="es-UY" b="1" spc="-20" dirty="0">
                <a:latin typeface="Times New Roman"/>
                <a:cs typeface="Times New Roman"/>
              </a:rPr>
              <a:t> </a:t>
            </a:r>
            <a:r>
              <a:rPr lang="es-UY" b="1" dirty="0" err="1">
                <a:latin typeface="Times New Roman"/>
                <a:cs typeface="Times New Roman"/>
              </a:rPr>
              <a:t>Req</a:t>
            </a:r>
            <a:r>
              <a:rPr lang="es-UY" b="1" spc="-10" dirty="0" err="1">
                <a:latin typeface="Times New Roman"/>
                <a:cs typeface="Times New Roman"/>
              </a:rPr>
              <a:t>u</a:t>
            </a:r>
            <a:r>
              <a:rPr lang="es-UY" b="1" dirty="0" err="1">
                <a:latin typeface="Times New Roman"/>
                <a:cs typeface="Times New Roman"/>
              </a:rPr>
              <a:t>i</a:t>
            </a:r>
            <a:r>
              <a:rPr lang="es-UY" b="1" spc="-30" dirty="0" err="1">
                <a:latin typeface="Times New Roman"/>
                <a:cs typeface="Times New Roman"/>
              </a:rPr>
              <a:t>r</a:t>
            </a:r>
            <a:r>
              <a:rPr lang="es-UY" b="1" dirty="0" err="1">
                <a:latin typeface="Times New Roman"/>
                <a:cs typeface="Times New Roman"/>
              </a:rPr>
              <a:t>ed</a:t>
            </a:r>
            <a:r>
              <a:rPr lang="es-UY" b="1" spc="5" dirty="0">
                <a:latin typeface="Times New Roman"/>
                <a:cs typeface="Times New Roman"/>
              </a:rPr>
              <a:t> </a:t>
            </a:r>
            <a:r>
              <a:rPr lang="es-UY" b="1" dirty="0">
                <a:latin typeface="Times New Roman"/>
                <a:cs typeface="Times New Roman"/>
              </a:rPr>
              <a:t>of</a:t>
            </a:r>
            <a:r>
              <a:rPr lang="es-UY" b="1" spc="5" dirty="0">
                <a:latin typeface="Times New Roman"/>
                <a:cs typeface="Times New Roman"/>
              </a:rPr>
              <a:t> </a:t>
            </a:r>
            <a:r>
              <a:rPr lang="es-UY" b="1" spc="-5" dirty="0">
                <a:latin typeface="Times New Roman"/>
                <a:cs typeface="Times New Roman"/>
              </a:rPr>
              <a:t>IRC</a:t>
            </a:r>
            <a:r>
              <a:rPr lang="es-UY" b="1" dirty="0">
                <a:latin typeface="Times New Roman"/>
                <a:cs typeface="Times New Roman"/>
              </a:rPr>
              <a:t>C10 :</a:t>
            </a:r>
            <a:r>
              <a:rPr lang="en-US" altLang="en-US" dirty="0">
                <a:latin typeface="Times New Roman" pitchFamily="18" charset="0"/>
              </a:rPr>
              <a:t> refer to full report for status of IRCC actions relevant to </a:t>
            </a:r>
            <a:r>
              <a:rPr lang="es-UY" dirty="0">
                <a:latin typeface="Times New Roman" pitchFamily="18" charset="0"/>
                <a:cs typeface="Times New Roman" pitchFamily="18" charset="0"/>
              </a:rPr>
              <a:t>SWAtHC </a:t>
            </a:r>
            <a:r>
              <a:rPr lang="es-UY" dirty="0" err="1">
                <a:latin typeface="Times New Roman" pitchFamily="18" charset="0"/>
                <a:cs typeface="Times New Roman" pitchFamily="18" charset="0"/>
              </a:rPr>
              <a:t>Chair</a:t>
            </a:r>
            <a:r>
              <a:rPr lang="es-UY" b="1" dirty="0">
                <a:latin typeface="Times New Roman"/>
                <a:cs typeface="Times New Roman"/>
              </a:rPr>
              <a:t>                                                   </a:t>
            </a:r>
            <a:endParaRPr lang="es-UY" dirty="0">
              <a:latin typeface="Times New Roman"/>
              <a:cs typeface="Times New Roman"/>
            </a:endParaRPr>
          </a:p>
          <a:p>
            <a:pPr marL="12700" marR="690880" indent="419734">
              <a:lnSpc>
                <a:spcPct val="125299"/>
              </a:lnSpc>
            </a:pPr>
            <a:endParaRPr sz="1800" dirty="0">
              <a:latin typeface="Times New Roman"/>
              <a:cs typeface="Times New Roman"/>
            </a:endParaRPr>
          </a:p>
          <a:p>
            <a:pPr>
              <a:lnSpc>
                <a:spcPts val="1000"/>
              </a:lnSpc>
            </a:pPr>
            <a:endParaRPr sz="1000" dirty="0"/>
          </a:p>
          <a:p>
            <a:pPr>
              <a:lnSpc>
                <a:spcPts val="1100"/>
              </a:lnSpc>
              <a:spcBef>
                <a:spcPts val="69"/>
              </a:spcBef>
            </a:pPr>
            <a:endParaRPr sz="1100" dirty="0"/>
          </a:p>
          <a:p>
            <a:pPr marL="12700" marR="13970" algn="just">
              <a:lnSpc>
                <a:spcPct val="100000"/>
              </a:lnSpc>
            </a:pPr>
            <a:r>
              <a:rPr lang="es-ES" sz="1600" spc="-15" dirty="0">
                <a:latin typeface="Times New Roman"/>
                <a:cs typeface="Times New Roman"/>
              </a:rPr>
              <a:t> </a:t>
            </a:r>
            <a:endParaRPr lang="en-US" sz="1600" dirty="0">
              <a:latin typeface="Times New Roman" pitchFamily="18" charset="0"/>
              <a:cs typeface="Times New Roman" pitchFamily="18" charset="0"/>
            </a:endParaRPr>
          </a:p>
          <a:p>
            <a:pPr>
              <a:lnSpc>
                <a:spcPts val="900"/>
              </a:lnSpc>
              <a:spcBef>
                <a:spcPts val="18"/>
              </a:spcBef>
            </a:pPr>
            <a:endParaRPr sz="900" dirty="0"/>
          </a:p>
          <a:p>
            <a:pPr>
              <a:lnSpc>
                <a:spcPts val="1000"/>
              </a:lnSpc>
            </a:pPr>
            <a:endParaRPr sz="1000" dirty="0"/>
          </a:p>
          <a:p>
            <a:pPr marL="12700" marR="12700" algn="just">
              <a:lnSpc>
                <a:spcPct val="100099"/>
              </a:lnSpc>
            </a:pPr>
            <a:r>
              <a:rPr lang="es-ES" sz="1600" spc="-15" dirty="0">
                <a:latin typeface="Times New Roman"/>
                <a:cs typeface="Times New Roman"/>
              </a:rPr>
              <a:t> </a:t>
            </a:r>
            <a:endParaRPr sz="1600" dirty="0">
              <a:latin typeface="Times New Roman"/>
              <a:cs typeface="Times New Roman"/>
            </a:endParaRPr>
          </a:p>
        </p:txBody>
      </p:sp>
      <p:sp>
        <p:nvSpPr>
          <p:cNvPr id="7" name="6 CuadroTexto"/>
          <p:cNvSpPr txBox="1"/>
          <p:nvPr/>
        </p:nvSpPr>
        <p:spPr>
          <a:xfrm>
            <a:off x="1676400" y="285750"/>
            <a:ext cx="5430863" cy="954107"/>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      </a:t>
            </a:r>
            <a:r>
              <a:rPr lang="en-AU" sz="1400" b="1" dirty="0">
                <a:latin typeface="Times New Roman" pitchFamily="18" charset="0"/>
                <a:cs typeface="Times New Roman" pitchFamily="18" charset="0"/>
              </a:rPr>
              <a:t>11</a:t>
            </a:r>
            <a:r>
              <a:rPr lang="en-AU" sz="1400" b="1" baseline="30000" dirty="0">
                <a:latin typeface="Times New Roman" pitchFamily="18" charset="0"/>
                <a:cs typeface="Times New Roman" pitchFamily="18" charset="0"/>
              </a:rPr>
              <a:t>th</a:t>
            </a:r>
            <a:r>
              <a:rPr lang="en-AU" sz="1400" b="1" dirty="0">
                <a:latin typeface="Times New Roman" pitchFamily="18" charset="0"/>
                <a:cs typeface="Times New Roman" pitchFamily="18" charset="0"/>
              </a:rPr>
              <a:t> MEETING OF THE IHO INTER-REGIONAL COORDINATING COMMITTEE</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IHO-IRCC 11</a:t>
            </a:r>
            <a:endParaRPr lang="es-UY" sz="1400" b="1"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Genoa, Italia, 3-5  June 2019</a:t>
            </a:r>
            <a:endParaRPr lang="es-UY" sz="14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TotalTime>
  <Words>514</Words>
  <Application>Microsoft Office PowerPoint</Application>
  <PresentationFormat>On-screen Show (4:3)</PresentationFormat>
  <Paragraphs>138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HIDROGRÁFICA INTERNACIONAL  COMISIÓN HIDROGRÁFICA DEL ATLÁNTICO SUDOCCIDENTAL  (CHAtSO)   11ª Reunión, Niterói, Rio de Janeiro</dc:title>
  <dc:creator>Niki Silvera</dc:creator>
  <cp:lastModifiedBy>Alberto Costaneves</cp:lastModifiedBy>
  <cp:revision>39</cp:revision>
  <dcterms:created xsi:type="dcterms:W3CDTF">2018-05-17T14:59:51Z</dcterms:created>
  <dcterms:modified xsi:type="dcterms:W3CDTF">2019-05-21T12:13:49Z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2017-06-12T00:00:00Z</vt:filetime>
  </property>
  <property fmtid="{D5CDD505-2E9C-101B-9397-08002B2CF9AE}" pid="3" name="LastSaved">
    <vt:filetime>2018-05-17T00:00:00Z</vt:filetime>
  </property>
</Properties>
</file>